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61" r:id="rId5"/>
    <p:sldId id="264" r:id="rId6"/>
    <p:sldId id="263" r:id="rId7"/>
    <p:sldId id="260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7"/>
  </p:normalViewPr>
  <p:slideViewPr>
    <p:cSldViewPr snapToGrid="0" snapToObjects="1">
      <p:cViewPr varScale="1">
        <p:scale>
          <a:sx n="76" d="100"/>
          <a:sy n="76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0400AC-EA57-42F5-88F8-DF2A86BA13F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72A8009-CF30-4272-BB09-9C71F3CA66B9}">
      <dgm:prSet/>
      <dgm:spPr/>
      <dgm:t>
        <a:bodyPr/>
        <a:lstStyle/>
        <a:p>
          <a:r>
            <a:rPr lang="en-US"/>
            <a:t>Takes any location/city as input and gathers weather details from openweathermap.org</a:t>
          </a:r>
        </a:p>
      </dgm:t>
    </dgm:pt>
    <dgm:pt modelId="{2718548A-967C-4481-9B4B-B32715AB3FC6}" type="parTrans" cxnId="{4088E741-726F-42A4-9951-6E5A41C0BDFD}">
      <dgm:prSet/>
      <dgm:spPr/>
      <dgm:t>
        <a:bodyPr/>
        <a:lstStyle/>
        <a:p>
          <a:endParaRPr lang="en-US"/>
        </a:p>
      </dgm:t>
    </dgm:pt>
    <dgm:pt modelId="{722BB16A-E79F-4CDD-8D65-E33154A45980}" type="sibTrans" cxnId="{4088E741-726F-42A4-9951-6E5A41C0BDFD}">
      <dgm:prSet/>
      <dgm:spPr/>
      <dgm:t>
        <a:bodyPr/>
        <a:lstStyle/>
        <a:p>
          <a:endParaRPr lang="en-US"/>
        </a:p>
      </dgm:t>
    </dgm:pt>
    <dgm:pt modelId="{CECF086C-9EDD-4371-9F2B-465B9906FE0E}">
      <dgm:prSet/>
      <dgm:spPr/>
      <dgm:t>
        <a:bodyPr/>
        <a:lstStyle/>
        <a:p>
          <a:r>
            <a:rPr lang="en-US" dirty="0"/>
            <a:t>Track sunrise and sunset time and control full wavelength light accordingly.</a:t>
          </a:r>
        </a:p>
      </dgm:t>
    </dgm:pt>
    <dgm:pt modelId="{FEF44254-0EB6-4A55-B8D4-F136F8B1F941}" type="parTrans" cxnId="{26F9AC43-AEF2-4990-B1C5-EC641498D95B}">
      <dgm:prSet/>
      <dgm:spPr/>
      <dgm:t>
        <a:bodyPr/>
        <a:lstStyle/>
        <a:p>
          <a:endParaRPr lang="en-US"/>
        </a:p>
      </dgm:t>
    </dgm:pt>
    <dgm:pt modelId="{D597B695-5C3B-491A-8ABA-DCC09AFDDBAF}" type="sibTrans" cxnId="{26F9AC43-AEF2-4990-B1C5-EC641498D95B}">
      <dgm:prSet/>
      <dgm:spPr/>
      <dgm:t>
        <a:bodyPr/>
        <a:lstStyle/>
        <a:p>
          <a:endParaRPr lang="en-US"/>
        </a:p>
      </dgm:t>
    </dgm:pt>
    <dgm:pt modelId="{6CAF99F2-9C25-4FDE-8E27-0A96084F560E}">
      <dgm:prSet/>
      <dgm:spPr/>
      <dgm:t>
        <a:bodyPr/>
        <a:lstStyle/>
        <a:p>
          <a:r>
            <a:rPr lang="en-US"/>
            <a:t>Get destination location’s humidity and adjust room humidity.</a:t>
          </a:r>
        </a:p>
      </dgm:t>
    </dgm:pt>
    <dgm:pt modelId="{52C956F7-D376-4CFA-8B38-E0427045C39F}" type="parTrans" cxnId="{A7B0DA2C-7835-48AE-B3BD-4A4A9124B529}">
      <dgm:prSet/>
      <dgm:spPr/>
      <dgm:t>
        <a:bodyPr/>
        <a:lstStyle/>
        <a:p>
          <a:endParaRPr lang="en-US"/>
        </a:p>
      </dgm:t>
    </dgm:pt>
    <dgm:pt modelId="{9A3E09FB-675C-4F8A-BCED-08BAF8B1DFAC}" type="sibTrans" cxnId="{A7B0DA2C-7835-48AE-B3BD-4A4A9124B529}">
      <dgm:prSet/>
      <dgm:spPr/>
      <dgm:t>
        <a:bodyPr/>
        <a:lstStyle/>
        <a:p>
          <a:endParaRPr lang="en-US"/>
        </a:p>
      </dgm:t>
    </dgm:pt>
    <dgm:pt modelId="{5A3DEAB4-61D6-4A38-B778-D77F80EEC25F}">
      <dgm:prSet/>
      <dgm:spPr/>
      <dgm:t>
        <a:bodyPr/>
        <a:lstStyle/>
        <a:p>
          <a:r>
            <a:rPr lang="en-US"/>
            <a:t>Soil moisture detection.</a:t>
          </a:r>
        </a:p>
      </dgm:t>
    </dgm:pt>
    <dgm:pt modelId="{FB6DBCEE-B6A5-4E65-B2FF-307B4D908EA5}" type="parTrans" cxnId="{60379D82-2F7F-4D48-93CF-23A8861302C6}">
      <dgm:prSet/>
      <dgm:spPr/>
      <dgm:t>
        <a:bodyPr/>
        <a:lstStyle/>
        <a:p>
          <a:endParaRPr lang="en-US"/>
        </a:p>
      </dgm:t>
    </dgm:pt>
    <dgm:pt modelId="{2FCAAB71-A50E-4873-A366-4D23C1B89B9B}" type="sibTrans" cxnId="{60379D82-2F7F-4D48-93CF-23A8861302C6}">
      <dgm:prSet/>
      <dgm:spPr/>
      <dgm:t>
        <a:bodyPr/>
        <a:lstStyle/>
        <a:p>
          <a:endParaRPr lang="en-US"/>
        </a:p>
      </dgm:t>
    </dgm:pt>
    <dgm:pt modelId="{0A05E74F-5F52-4A0D-855A-673F164CE267}">
      <dgm:prSet/>
      <dgm:spPr/>
      <dgm:t>
        <a:bodyPr/>
        <a:lstStyle/>
        <a:p>
          <a:r>
            <a:rPr lang="en-US" dirty="0"/>
            <a:t>Watering when soil is dry.</a:t>
          </a:r>
        </a:p>
      </dgm:t>
    </dgm:pt>
    <dgm:pt modelId="{1B1EE812-D14E-4CA1-8D41-37B126591F16}" type="parTrans" cxnId="{BB70C2B8-7220-4492-A547-463571378307}">
      <dgm:prSet/>
      <dgm:spPr/>
      <dgm:t>
        <a:bodyPr/>
        <a:lstStyle/>
        <a:p>
          <a:endParaRPr lang="en-US"/>
        </a:p>
      </dgm:t>
    </dgm:pt>
    <dgm:pt modelId="{CD18A427-4BAD-4614-877C-5B6F3DBE88F5}" type="sibTrans" cxnId="{BB70C2B8-7220-4492-A547-463571378307}">
      <dgm:prSet/>
      <dgm:spPr/>
      <dgm:t>
        <a:bodyPr/>
        <a:lstStyle/>
        <a:p>
          <a:endParaRPr lang="en-US"/>
        </a:p>
      </dgm:t>
    </dgm:pt>
    <dgm:pt modelId="{9909E1EC-8424-466D-A367-5A9CC49780E8}" type="pres">
      <dgm:prSet presAssocID="{0B0400AC-EA57-42F5-88F8-DF2A86BA13F0}" presName="root" presStyleCnt="0">
        <dgm:presLayoutVars>
          <dgm:dir/>
          <dgm:resizeHandles val="exact"/>
        </dgm:presLayoutVars>
      </dgm:prSet>
      <dgm:spPr/>
    </dgm:pt>
    <dgm:pt modelId="{BA650646-E421-4A07-9829-32EC4D7E89A1}" type="pres">
      <dgm:prSet presAssocID="{172A8009-CF30-4272-BB09-9C71F3CA66B9}" presName="compNode" presStyleCnt="0"/>
      <dgm:spPr/>
    </dgm:pt>
    <dgm:pt modelId="{ECE0ECB3-0623-4B57-B3EE-CFB33D6571B4}" type="pres">
      <dgm:prSet presAssocID="{172A8009-CF30-4272-BB09-9C71F3CA66B9}" presName="bgRect" presStyleLbl="bgShp" presStyleIdx="0" presStyleCnt="5"/>
      <dgm:spPr/>
    </dgm:pt>
    <dgm:pt modelId="{051101DA-798F-4AD1-9B99-8FDEF514F8FA}" type="pres">
      <dgm:prSet presAssocID="{172A8009-CF30-4272-BB09-9C71F3CA66B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15FAD5D7-12D4-4883-8FEF-1538E5CC3973}" type="pres">
      <dgm:prSet presAssocID="{172A8009-CF30-4272-BB09-9C71F3CA66B9}" presName="spaceRect" presStyleCnt="0"/>
      <dgm:spPr/>
    </dgm:pt>
    <dgm:pt modelId="{1D28CDDB-84FB-45CB-9903-3BCBE4901BAF}" type="pres">
      <dgm:prSet presAssocID="{172A8009-CF30-4272-BB09-9C71F3CA66B9}" presName="parTx" presStyleLbl="revTx" presStyleIdx="0" presStyleCnt="5">
        <dgm:presLayoutVars>
          <dgm:chMax val="0"/>
          <dgm:chPref val="0"/>
        </dgm:presLayoutVars>
      </dgm:prSet>
      <dgm:spPr/>
    </dgm:pt>
    <dgm:pt modelId="{64F1A014-6D55-488B-85F0-E1F5DA5C469F}" type="pres">
      <dgm:prSet presAssocID="{722BB16A-E79F-4CDD-8D65-E33154A45980}" presName="sibTrans" presStyleCnt="0"/>
      <dgm:spPr/>
    </dgm:pt>
    <dgm:pt modelId="{51800D66-0DAA-42B8-A229-A0574B14A196}" type="pres">
      <dgm:prSet presAssocID="{CECF086C-9EDD-4371-9F2B-465B9906FE0E}" presName="compNode" presStyleCnt="0"/>
      <dgm:spPr/>
    </dgm:pt>
    <dgm:pt modelId="{95860078-EAB9-4258-880E-8CC652F123D5}" type="pres">
      <dgm:prSet presAssocID="{CECF086C-9EDD-4371-9F2B-465B9906FE0E}" presName="bgRect" presStyleLbl="bgShp" presStyleIdx="1" presStyleCnt="5"/>
      <dgm:spPr/>
    </dgm:pt>
    <dgm:pt modelId="{F979EA6B-7D41-4C31-8365-AE0A76908BA1}" type="pres">
      <dgm:prSet presAssocID="{CECF086C-9EDD-4371-9F2B-465B9906FE0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E74E16F6-2484-4C3A-B4C8-C2AC7D18CBF7}" type="pres">
      <dgm:prSet presAssocID="{CECF086C-9EDD-4371-9F2B-465B9906FE0E}" presName="spaceRect" presStyleCnt="0"/>
      <dgm:spPr/>
    </dgm:pt>
    <dgm:pt modelId="{9FA171FA-C526-4139-98D0-01C44190439A}" type="pres">
      <dgm:prSet presAssocID="{CECF086C-9EDD-4371-9F2B-465B9906FE0E}" presName="parTx" presStyleLbl="revTx" presStyleIdx="1" presStyleCnt="5">
        <dgm:presLayoutVars>
          <dgm:chMax val="0"/>
          <dgm:chPref val="0"/>
        </dgm:presLayoutVars>
      </dgm:prSet>
      <dgm:spPr/>
    </dgm:pt>
    <dgm:pt modelId="{7F41A334-98BD-4B67-AB07-42C8C76D2508}" type="pres">
      <dgm:prSet presAssocID="{D597B695-5C3B-491A-8ABA-DCC09AFDDBAF}" presName="sibTrans" presStyleCnt="0"/>
      <dgm:spPr/>
    </dgm:pt>
    <dgm:pt modelId="{519AE011-1C8E-4D93-937C-F45C8A327F6B}" type="pres">
      <dgm:prSet presAssocID="{6CAF99F2-9C25-4FDE-8E27-0A96084F560E}" presName="compNode" presStyleCnt="0"/>
      <dgm:spPr/>
    </dgm:pt>
    <dgm:pt modelId="{49151433-48D7-44C9-A39E-3D1152990E7D}" type="pres">
      <dgm:prSet presAssocID="{6CAF99F2-9C25-4FDE-8E27-0A96084F560E}" presName="bgRect" presStyleLbl="bgShp" presStyleIdx="2" presStyleCnt="5"/>
      <dgm:spPr/>
    </dgm:pt>
    <dgm:pt modelId="{09BBC9F2-35CD-4DE6-9C78-74060A92EC10}" type="pres">
      <dgm:prSet presAssocID="{6CAF99F2-9C25-4FDE-8E27-0A96084F560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C61A2050-8ED4-4771-9220-B1EE334BD65F}" type="pres">
      <dgm:prSet presAssocID="{6CAF99F2-9C25-4FDE-8E27-0A96084F560E}" presName="spaceRect" presStyleCnt="0"/>
      <dgm:spPr/>
    </dgm:pt>
    <dgm:pt modelId="{257CD48B-53AA-48E2-95E9-E5E89A15E9E8}" type="pres">
      <dgm:prSet presAssocID="{6CAF99F2-9C25-4FDE-8E27-0A96084F560E}" presName="parTx" presStyleLbl="revTx" presStyleIdx="2" presStyleCnt="5">
        <dgm:presLayoutVars>
          <dgm:chMax val="0"/>
          <dgm:chPref val="0"/>
        </dgm:presLayoutVars>
      </dgm:prSet>
      <dgm:spPr/>
    </dgm:pt>
    <dgm:pt modelId="{BD80CDAA-6389-4185-8868-D99C69FCFAD0}" type="pres">
      <dgm:prSet presAssocID="{9A3E09FB-675C-4F8A-BCED-08BAF8B1DFAC}" presName="sibTrans" presStyleCnt="0"/>
      <dgm:spPr/>
    </dgm:pt>
    <dgm:pt modelId="{39EDE8AE-874F-4E88-9422-BD52C73DDE5B}" type="pres">
      <dgm:prSet presAssocID="{5A3DEAB4-61D6-4A38-B778-D77F80EEC25F}" presName="compNode" presStyleCnt="0"/>
      <dgm:spPr/>
    </dgm:pt>
    <dgm:pt modelId="{D402D75E-4704-48E8-94C6-58258EE4ADF0}" type="pres">
      <dgm:prSet presAssocID="{5A3DEAB4-61D6-4A38-B778-D77F80EEC25F}" presName="bgRect" presStyleLbl="bgShp" presStyleIdx="3" presStyleCnt="5"/>
      <dgm:spPr/>
    </dgm:pt>
    <dgm:pt modelId="{BC468CA8-3FD2-4FE4-8944-CF2E8DAC1695}" type="pres">
      <dgm:prSet presAssocID="{5A3DEAB4-61D6-4A38-B778-D77F80EEC2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33FA0740-9EE3-46C4-B662-75DA9BCFE17C}" type="pres">
      <dgm:prSet presAssocID="{5A3DEAB4-61D6-4A38-B778-D77F80EEC25F}" presName="spaceRect" presStyleCnt="0"/>
      <dgm:spPr/>
    </dgm:pt>
    <dgm:pt modelId="{AEC55892-AE01-468A-A018-EBAB7721F650}" type="pres">
      <dgm:prSet presAssocID="{5A3DEAB4-61D6-4A38-B778-D77F80EEC25F}" presName="parTx" presStyleLbl="revTx" presStyleIdx="3" presStyleCnt="5">
        <dgm:presLayoutVars>
          <dgm:chMax val="0"/>
          <dgm:chPref val="0"/>
        </dgm:presLayoutVars>
      </dgm:prSet>
      <dgm:spPr/>
    </dgm:pt>
    <dgm:pt modelId="{519D0515-EC90-48D3-8C2E-608566CBD53E}" type="pres">
      <dgm:prSet presAssocID="{2FCAAB71-A50E-4873-A366-4D23C1B89B9B}" presName="sibTrans" presStyleCnt="0"/>
      <dgm:spPr/>
    </dgm:pt>
    <dgm:pt modelId="{5F6E247B-FD29-461C-B370-91D9AE77BEFB}" type="pres">
      <dgm:prSet presAssocID="{0A05E74F-5F52-4A0D-855A-673F164CE267}" presName="compNode" presStyleCnt="0"/>
      <dgm:spPr/>
    </dgm:pt>
    <dgm:pt modelId="{E302DFD6-782C-44F1-B1B1-D74E5FE89079}" type="pres">
      <dgm:prSet presAssocID="{0A05E74F-5F52-4A0D-855A-673F164CE267}" presName="bgRect" presStyleLbl="bgShp" presStyleIdx="4" presStyleCnt="5"/>
      <dgm:spPr/>
    </dgm:pt>
    <dgm:pt modelId="{5910F5ED-F1C2-4890-8A0E-9106AFD5C5A7}" type="pres">
      <dgm:prSet presAssocID="{0A05E74F-5F52-4A0D-855A-673F164CE2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ing pot"/>
        </a:ext>
      </dgm:extLst>
    </dgm:pt>
    <dgm:pt modelId="{235B431A-77B8-4E51-BC52-1A9E68607F32}" type="pres">
      <dgm:prSet presAssocID="{0A05E74F-5F52-4A0D-855A-673F164CE267}" presName="spaceRect" presStyleCnt="0"/>
      <dgm:spPr/>
    </dgm:pt>
    <dgm:pt modelId="{732154D5-D052-4E2C-9D2B-4BF979E6AEE5}" type="pres">
      <dgm:prSet presAssocID="{0A05E74F-5F52-4A0D-855A-673F164CE2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AE2B17-3018-4914-A7AD-6BAB0F91E7CB}" type="presOf" srcId="{6CAF99F2-9C25-4FDE-8E27-0A96084F560E}" destId="{257CD48B-53AA-48E2-95E9-E5E89A15E9E8}" srcOrd="0" destOrd="0" presId="urn:microsoft.com/office/officeart/2018/2/layout/IconVerticalSolidList"/>
    <dgm:cxn modelId="{8725ED27-841C-4D2C-97DE-23FB8E4E359C}" type="presOf" srcId="{172A8009-CF30-4272-BB09-9C71F3CA66B9}" destId="{1D28CDDB-84FB-45CB-9903-3BCBE4901BAF}" srcOrd="0" destOrd="0" presId="urn:microsoft.com/office/officeart/2018/2/layout/IconVerticalSolidList"/>
    <dgm:cxn modelId="{A7B0DA2C-7835-48AE-B3BD-4A4A9124B529}" srcId="{0B0400AC-EA57-42F5-88F8-DF2A86BA13F0}" destId="{6CAF99F2-9C25-4FDE-8E27-0A96084F560E}" srcOrd="2" destOrd="0" parTransId="{52C956F7-D376-4CFA-8B38-E0427045C39F}" sibTransId="{9A3E09FB-675C-4F8A-BCED-08BAF8B1DFAC}"/>
    <dgm:cxn modelId="{4088E741-726F-42A4-9951-6E5A41C0BDFD}" srcId="{0B0400AC-EA57-42F5-88F8-DF2A86BA13F0}" destId="{172A8009-CF30-4272-BB09-9C71F3CA66B9}" srcOrd="0" destOrd="0" parTransId="{2718548A-967C-4481-9B4B-B32715AB3FC6}" sibTransId="{722BB16A-E79F-4CDD-8D65-E33154A45980}"/>
    <dgm:cxn modelId="{26F9AC43-AEF2-4990-B1C5-EC641498D95B}" srcId="{0B0400AC-EA57-42F5-88F8-DF2A86BA13F0}" destId="{CECF086C-9EDD-4371-9F2B-465B9906FE0E}" srcOrd="1" destOrd="0" parTransId="{FEF44254-0EB6-4A55-B8D4-F136F8B1F941}" sibTransId="{D597B695-5C3B-491A-8ABA-DCC09AFDDBAF}"/>
    <dgm:cxn modelId="{CBB16874-F2B4-4CEE-B206-FEE886B89769}" type="presOf" srcId="{CECF086C-9EDD-4371-9F2B-465B9906FE0E}" destId="{9FA171FA-C526-4139-98D0-01C44190439A}" srcOrd="0" destOrd="0" presId="urn:microsoft.com/office/officeart/2018/2/layout/IconVerticalSolidList"/>
    <dgm:cxn modelId="{60379D82-2F7F-4D48-93CF-23A8861302C6}" srcId="{0B0400AC-EA57-42F5-88F8-DF2A86BA13F0}" destId="{5A3DEAB4-61D6-4A38-B778-D77F80EEC25F}" srcOrd="3" destOrd="0" parTransId="{FB6DBCEE-B6A5-4E65-B2FF-307B4D908EA5}" sibTransId="{2FCAAB71-A50E-4873-A366-4D23C1B89B9B}"/>
    <dgm:cxn modelId="{C178EC83-1A23-4D78-8254-DEF73A6F5AF4}" type="presOf" srcId="{0B0400AC-EA57-42F5-88F8-DF2A86BA13F0}" destId="{9909E1EC-8424-466D-A367-5A9CC49780E8}" srcOrd="0" destOrd="0" presId="urn:microsoft.com/office/officeart/2018/2/layout/IconVerticalSolidList"/>
    <dgm:cxn modelId="{E892DE8C-A3C3-42E2-ADCA-91D1D2FAA130}" type="presOf" srcId="{0A05E74F-5F52-4A0D-855A-673F164CE267}" destId="{732154D5-D052-4E2C-9D2B-4BF979E6AEE5}" srcOrd="0" destOrd="0" presId="urn:microsoft.com/office/officeart/2018/2/layout/IconVerticalSolidList"/>
    <dgm:cxn modelId="{BB70C2B8-7220-4492-A547-463571378307}" srcId="{0B0400AC-EA57-42F5-88F8-DF2A86BA13F0}" destId="{0A05E74F-5F52-4A0D-855A-673F164CE267}" srcOrd="4" destOrd="0" parTransId="{1B1EE812-D14E-4CA1-8D41-37B126591F16}" sibTransId="{CD18A427-4BAD-4614-877C-5B6F3DBE88F5}"/>
    <dgm:cxn modelId="{95A312EB-F399-4C91-BC89-23DDFC03AF49}" type="presOf" srcId="{5A3DEAB4-61D6-4A38-B778-D77F80EEC25F}" destId="{AEC55892-AE01-468A-A018-EBAB7721F650}" srcOrd="0" destOrd="0" presId="urn:microsoft.com/office/officeart/2018/2/layout/IconVerticalSolidList"/>
    <dgm:cxn modelId="{01E4D464-3DB6-41DF-9F49-DA632E1CB423}" type="presParOf" srcId="{9909E1EC-8424-466D-A367-5A9CC49780E8}" destId="{BA650646-E421-4A07-9829-32EC4D7E89A1}" srcOrd="0" destOrd="0" presId="urn:microsoft.com/office/officeart/2018/2/layout/IconVerticalSolidList"/>
    <dgm:cxn modelId="{C3FFA79C-3195-4786-8EC1-90DB15A9343C}" type="presParOf" srcId="{BA650646-E421-4A07-9829-32EC4D7E89A1}" destId="{ECE0ECB3-0623-4B57-B3EE-CFB33D6571B4}" srcOrd="0" destOrd="0" presId="urn:microsoft.com/office/officeart/2018/2/layout/IconVerticalSolidList"/>
    <dgm:cxn modelId="{7DB19083-2762-4120-9137-1F659A27EE74}" type="presParOf" srcId="{BA650646-E421-4A07-9829-32EC4D7E89A1}" destId="{051101DA-798F-4AD1-9B99-8FDEF514F8FA}" srcOrd="1" destOrd="0" presId="urn:microsoft.com/office/officeart/2018/2/layout/IconVerticalSolidList"/>
    <dgm:cxn modelId="{4D0E9CD3-BE70-4220-8F36-4A7982C074F2}" type="presParOf" srcId="{BA650646-E421-4A07-9829-32EC4D7E89A1}" destId="{15FAD5D7-12D4-4883-8FEF-1538E5CC3973}" srcOrd="2" destOrd="0" presId="urn:microsoft.com/office/officeart/2018/2/layout/IconVerticalSolidList"/>
    <dgm:cxn modelId="{831B657E-D4DB-4141-A9F9-07515FA9EBAA}" type="presParOf" srcId="{BA650646-E421-4A07-9829-32EC4D7E89A1}" destId="{1D28CDDB-84FB-45CB-9903-3BCBE4901BAF}" srcOrd="3" destOrd="0" presId="urn:microsoft.com/office/officeart/2018/2/layout/IconVerticalSolidList"/>
    <dgm:cxn modelId="{BC4D9977-BB24-4718-9173-748B645215C0}" type="presParOf" srcId="{9909E1EC-8424-466D-A367-5A9CC49780E8}" destId="{64F1A014-6D55-488B-85F0-E1F5DA5C469F}" srcOrd="1" destOrd="0" presId="urn:microsoft.com/office/officeart/2018/2/layout/IconVerticalSolidList"/>
    <dgm:cxn modelId="{EDE74296-DE2F-4CB3-8CA3-E46B1AAE7BB3}" type="presParOf" srcId="{9909E1EC-8424-466D-A367-5A9CC49780E8}" destId="{51800D66-0DAA-42B8-A229-A0574B14A196}" srcOrd="2" destOrd="0" presId="urn:microsoft.com/office/officeart/2018/2/layout/IconVerticalSolidList"/>
    <dgm:cxn modelId="{3D15E54B-159E-46F1-A1A7-1D0130CBBBC2}" type="presParOf" srcId="{51800D66-0DAA-42B8-A229-A0574B14A196}" destId="{95860078-EAB9-4258-880E-8CC652F123D5}" srcOrd="0" destOrd="0" presId="urn:microsoft.com/office/officeart/2018/2/layout/IconVerticalSolidList"/>
    <dgm:cxn modelId="{461CF289-5537-4AAC-89A7-3D645CA720D0}" type="presParOf" srcId="{51800D66-0DAA-42B8-A229-A0574B14A196}" destId="{F979EA6B-7D41-4C31-8365-AE0A76908BA1}" srcOrd="1" destOrd="0" presId="urn:microsoft.com/office/officeart/2018/2/layout/IconVerticalSolidList"/>
    <dgm:cxn modelId="{576DFF47-EE3F-470E-8B15-7A5E417F6C98}" type="presParOf" srcId="{51800D66-0DAA-42B8-A229-A0574B14A196}" destId="{E74E16F6-2484-4C3A-B4C8-C2AC7D18CBF7}" srcOrd="2" destOrd="0" presId="urn:microsoft.com/office/officeart/2018/2/layout/IconVerticalSolidList"/>
    <dgm:cxn modelId="{6A87DB70-EFAC-42A2-9F58-B615CC21D0D5}" type="presParOf" srcId="{51800D66-0DAA-42B8-A229-A0574B14A196}" destId="{9FA171FA-C526-4139-98D0-01C44190439A}" srcOrd="3" destOrd="0" presId="urn:microsoft.com/office/officeart/2018/2/layout/IconVerticalSolidList"/>
    <dgm:cxn modelId="{F3C7612D-8BD3-4D51-915D-9B1B383B9529}" type="presParOf" srcId="{9909E1EC-8424-466D-A367-5A9CC49780E8}" destId="{7F41A334-98BD-4B67-AB07-42C8C76D2508}" srcOrd="3" destOrd="0" presId="urn:microsoft.com/office/officeart/2018/2/layout/IconVerticalSolidList"/>
    <dgm:cxn modelId="{5CD5B530-E1C0-4929-9D23-76FEB3EAE146}" type="presParOf" srcId="{9909E1EC-8424-466D-A367-5A9CC49780E8}" destId="{519AE011-1C8E-4D93-937C-F45C8A327F6B}" srcOrd="4" destOrd="0" presId="urn:microsoft.com/office/officeart/2018/2/layout/IconVerticalSolidList"/>
    <dgm:cxn modelId="{1B8C45A9-1B9F-4EE0-940B-7EE0646C5110}" type="presParOf" srcId="{519AE011-1C8E-4D93-937C-F45C8A327F6B}" destId="{49151433-48D7-44C9-A39E-3D1152990E7D}" srcOrd="0" destOrd="0" presId="urn:microsoft.com/office/officeart/2018/2/layout/IconVerticalSolidList"/>
    <dgm:cxn modelId="{CD014E85-CF64-46E2-AC0B-9E0506E3CFF7}" type="presParOf" srcId="{519AE011-1C8E-4D93-937C-F45C8A327F6B}" destId="{09BBC9F2-35CD-4DE6-9C78-74060A92EC10}" srcOrd="1" destOrd="0" presId="urn:microsoft.com/office/officeart/2018/2/layout/IconVerticalSolidList"/>
    <dgm:cxn modelId="{EFC54415-9D2A-4057-B6C3-1256A4157AFB}" type="presParOf" srcId="{519AE011-1C8E-4D93-937C-F45C8A327F6B}" destId="{C61A2050-8ED4-4771-9220-B1EE334BD65F}" srcOrd="2" destOrd="0" presId="urn:microsoft.com/office/officeart/2018/2/layout/IconVerticalSolidList"/>
    <dgm:cxn modelId="{0E4DBC02-377C-40B1-8F41-ADDBA34BCF1D}" type="presParOf" srcId="{519AE011-1C8E-4D93-937C-F45C8A327F6B}" destId="{257CD48B-53AA-48E2-95E9-E5E89A15E9E8}" srcOrd="3" destOrd="0" presId="urn:microsoft.com/office/officeart/2018/2/layout/IconVerticalSolidList"/>
    <dgm:cxn modelId="{05CF7B51-72B1-48FB-8BD2-5ECC32660F3D}" type="presParOf" srcId="{9909E1EC-8424-466D-A367-5A9CC49780E8}" destId="{BD80CDAA-6389-4185-8868-D99C69FCFAD0}" srcOrd="5" destOrd="0" presId="urn:microsoft.com/office/officeart/2018/2/layout/IconVerticalSolidList"/>
    <dgm:cxn modelId="{D7B414A7-0117-43AE-B1D7-F0D794370C6C}" type="presParOf" srcId="{9909E1EC-8424-466D-A367-5A9CC49780E8}" destId="{39EDE8AE-874F-4E88-9422-BD52C73DDE5B}" srcOrd="6" destOrd="0" presId="urn:microsoft.com/office/officeart/2018/2/layout/IconVerticalSolidList"/>
    <dgm:cxn modelId="{E80ED7AA-F71B-4B59-9E04-B2173C984C0A}" type="presParOf" srcId="{39EDE8AE-874F-4E88-9422-BD52C73DDE5B}" destId="{D402D75E-4704-48E8-94C6-58258EE4ADF0}" srcOrd="0" destOrd="0" presId="urn:microsoft.com/office/officeart/2018/2/layout/IconVerticalSolidList"/>
    <dgm:cxn modelId="{886DDA08-6702-434A-AC11-7C1FDCE33F77}" type="presParOf" srcId="{39EDE8AE-874F-4E88-9422-BD52C73DDE5B}" destId="{BC468CA8-3FD2-4FE4-8944-CF2E8DAC1695}" srcOrd="1" destOrd="0" presId="urn:microsoft.com/office/officeart/2018/2/layout/IconVerticalSolidList"/>
    <dgm:cxn modelId="{C122F7EE-369A-4B02-8EA8-0E933FAC1668}" type="presParOf" srcId="{39EDE8AE-874F-4E88-9422-BD52C73DDE5B}" destId="{33FA0740-9EE3-46C4-B662-75DA9BCFE17C}" srcOrd="2" destOrd="0" presId="urn:microsoft.com/office/officeart/2018/2/layout/IconVerticalSolidList"/>
    <dgm:cxn modelId="{447050A3-74E3-4DCD-A396-D47C43B4EAD4}" type="presParOf" srcId="{39EDE8AE-874F-4E88-9422-BD52C73DDE5B}" destId="{AEC55892-AE01-468A-A018-EBAB7721F650}" srcOrd="3" destOrd="0" presId="urn:microsoft.com/office/officeart/2018/2/layout/IconVerticalSolidList"/>
    <dgm:cxn modelId="{407BC13C-4B5E-47F4-9C42-47D0799BB7FC}" type="presParOf" srcId="{9909E1EC-8424-466D-A367-5A9CC49780E8}" destId="{519D0515-EC90-48D3-8C2E-608566CBD53E}" srcOrd="7" destOrd="0" presId="urn:microsoft.com/office/officeart/2018/2/layout/IconVerticalSolidList"/>
    <dgm:cxn modelId="{ACFD1336-6F6D-437E-95FD-4E7E6F9A5102}" type="presParOf" srcId="{9909E1EC-8424-466D-A367-5A9CC49780E8}" destId="{5F6E247B-FD29-461C-B370-91D9AE77BEFB}" srcOrd="8" destOrd="0" presId="urn:microsoft.com/office/officeart/2018/2/layout/IconVerticalSolidList"/>
    <dgm:cxn modelId="{F796FB81-367B-4CAC-A91B-252CA616E8C6}" type="presParOf" srcId="{5F6E247B-FD29-461C-B370-91D9AE77BEFB}" destId="{E302DFD6-782C-44F1-B1B1-D74E5FE89079}" srcOrd="0" destOrd="0" presId="urn:microsoft.com/office/officeart/2018/2/layout/IconVerticalSolidList"/>
    <dgm:cxn modelId="{138E3FF0-2940-4C69-9D6F-9C52F591E8A5}" type="presParOf" srcId="{5F6E247B-FD29-461C-B370-91D9AE77BEFB}" destId="{5910F5ED-F1C2-4890-8A0E-9106AFD5C5A7}" srcOrd="1" destOrd="0" presId="urn:microsoft.com/office/officeart/2018/2/layout/IconVerticalSolidList"/>
    <dgm:cxn modelId="{63ED4BCD-19B0-42F7-B4D5-F03403313243}" type="presParOf" srcId="{5F6E247B-FD29-461C-B370-91D9AE77BEFB}" destId="{235B431A-77B8-4E51-BC52-1A9E68607F32}" srcOrd="2" destOrd="0" presId="urn:microsoft.com/office/officeart/2018/2/layout/IconVerticalSolidList"/>
    <dgm:cxn modelId="{01FC6F15-E862-446F-A200-881291FD562F}" type="presParOf" srcId="{5F6E247B-FD29-461C-B370-91D9AE77BEFB}" destId="{732154D5-D052-4E2C-9D2B-4BF979E6AE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F7CD26-AB0F-4A4E-AF73-56BF7CB1D0A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5A5C74-AC4D-493E-8E25-54E4C0BAEB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Never worked on embedded programming before</a:t>
          </a:r>
        </a:p>
      </dgm:t>
    </dgm:pt>
    <dgm:pt modelId="{F9EE3961-2604-4002-9B34-3DE937487989}" type="parTrans" cxnId="{46275242-D92D-40A4-98B7-B18141495BC7}">
      <dgm:prSet/>
      <dgm:spPr/>
      <dgm:t>
        <a:bodyPr/>
        <a:lstStyle/>
        <a:p>
          <a:endParaRPr lang="en-US"/>
        </a:p>
      </dgm:t>
    </dgm:pt>
    <dgm:pt modelId="{425B5047-AFD3-4DE3-98B6-79A68E7A4C9B}" type="sibTrans" cxnId="{46275242-D92D-40A4-98B7-B18141495BC7}">
      <dgm:prSet/>
      <dgm:spPr/>
      <dgm:t>
        <a:bodyPr/>
        <a:lstStyle/>
        <a:p>
          <a:endParaRPr lang="en-US"/>
        </a:p>
      </dgm:t>
    </dgm:pt>
    <dgm:pt modelId="{A407A1E9-30F5-4C4D-A8A6-A996C23820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Reading from sensor and running the pump was really fascinating</a:t>
          </a:r>
        </a:p>
      </dgm:t>
    </dgm:pt>
    <dgm:pt modelId="{9FFD80A9-3769-4E87-8F2B-C77123E02338}" type="parTrans" cxnId="{144F0456-B5CB-4013-8EAA-0D9197E3B969}">
      <dgm:prSet/>
      <dgm:spPr/>
      <dgm:t>
        <a:bodyPr/>
        <a:lstStyle/>
        <a:p>
          <a:endParaRPr lang="en-US"/>
        </a:p>
      </dgm:t>
    </dgm:pt>
    <dgm:pt modelId="{C09DBB1F-2D19-4231-91B2-06166B7A8C0C}" type="sibTrans" cxnId="{144F0456-B5CB-4013-8EAA-0D9197E3B969}">
      <dgm:prSet/>
      <dgm:spPr/>
      <dgm:t>
        <a:bodyPr/>
        <a:lstStyle/>
        <a:p>
          <a:endParaRPr lang="en-US"/>
        </a:p>
      </dgm:t>
    </dgm:pt>
    <dgm:pt modelId="{3EE85070-7F43-49D6-A528-E72FC747EC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Board and GPIO conflict  </a:t>
          </a:r>
        </a:p>
      </dgm:t>
    </dgm:pt>
    <dgm:pt modelId="{C6784B35-97FC-43A5-9AD2-04C3430E196F}" type="parTrans" cxnId="{90D9A354-3F50-441C-9C3F-14FACF959962}">
      <dgm:prSet/>
      <dgm:spPr/>
      <dgm:t>
        <a:bodyPr/>
        <a:lstStyle/>
        <a:p>
          <a:endParaRPr lang="en-US"/>
        </a:p>
      </dgm:t>
    </dgm:pt>
    <dgm:pt modelId="{E6348464-821A-44A6-8217-031A74F9F386}" type="sibTrans" cxnId="{90D9A354-3F50-441C-9C3F-14FACF959962}">
      <dgm:prSet/>
      <dgm:spPr/>
      <dgm:t>
        <a:bodyPr/>
        <a:lstStyle/>
        <a:p>
          <a:endParaRPr lang="en-US"/>
        </a:p>
      </dgm:t>
    </dgm:pt>
    <dgm:pt modelId="{71D82999-C78A-414C-821C-8F0ACE3B4F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Happy that my project benefit my plants </a:t>
          </a:r>
        </a:p>
      </dgm:t>
    </dgm:pt>
    <dgm:pt modelId="{F965EE6E-3CAD-44F7-8B01-37BA731438CC}" type="parTrans" cxnId="{4A2C876A-7D63-49D7-9269-828ED3380586}">
      <dgm:prSet/>
      <dgm:spPr/>
      <dgm:t>
        <a:bodyPr/>
        <a:lstStyle/>
        <a:p>
          <a:endParaRPr lang="en-US"/>
        </a:p>
      </dgm:t>
    </dgm:pt>
    <dgm:pt modelId="{1AF64F00-BDF5-414D-84DD-BE962661E18A}" type="sibTrans" cxnId="{4A2C876A-7D63-49D7-9269-828ED3380586}">
      <dgm:prSet/>
      <dgm:spPr/>
      <dgm:t>
        <a:bodyPr/>
        <a:lstStyle/>
        <a:p>
          <a:endParaRPr lang="en-US"/>
        </a:p>
      </dgm:t>
    </dgm:pt>
    <dgm:pt modelId="{89CC81F7-67FA-4FDC-ACB5-DBB9B7BE15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Now I will be able to take care of even the most demanding plants</a:t>
          </a:r>
        </a:p>
      </dgm:t>
    </dgm:pt>
    <dgm:pt modelId="{409906E8-3C07-4533-BBD2-704B5A035C5B}" type="parTrans" cxnId="{7E6AEDAC-7B63-4D79-AD77-79634C1B6EF8}">
      <dgm:prSet/>
      <dgm:spPr/>
      <dgm:t>
        <a:bodyPr/>
        <a:lstStyle/>
        <a:p>
          <a:endParaRPr lang="en-US"/>
        </a:p>
      </dgm:t>
    </dgm:pt>
    <dgm:pt modelId="{A70CCE32-969F-4BB9-B73F-01254985FD69}" type="sibTrans" cxnId="{7E6AEDAC-7B63-4D79-AD77-79634C1B6EF8}">
      <dgm:prSet/>
      <dgm:spPr/>
      <dgm:t>
        <a:bodyPr/>
        <a:lstStyle/>
        <a:p>
          <a:endParaRPr lang="en-US"/>
        </a:p>
      </dgm:t>
    </dgm:pt>
    <dgm:pt modelId="{2A59B635-E0B7-4017-A0ED-17A36D7A7555}" type="pres">
      <dgm:prSet presAssocID="{55F7CD26-AB0F-4A4E-AF73-56BF7CB1D0AC}" presName="root" presStyleCnt="0">
        <dgm:presLayoutVars>
          <dgm:dir/>
          <dgm:resizeHandles val="exact"/>
        </dgm:presLayoutVars>
      </dgm:prSet>
      <dgm:spPr/>
    </dgm:pt>
    <dgm:pt modelId="{5390FD9B-EDB4-445C-AB12-3902FD6E1432}" type="pres">
      <dgm:prSet presAssocID="{115A5C74-AC4D-493E-8E25-54E4C0BAEBAA}" presName="compNode" presStyleCnt="0"/>
      <dgm:spPr/>
    </dgm:pt>
    <dgm:pt modelId="{BCAE01BD-5A56-47C3-B2A6-F72D4F1C070B}" type="pres">
      <dgm:prSet presAssocID="{115A5C74-AC4D-493E-8E25-54E4C0BAEBA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C14B322-3D2E-4726-971D-57DEE74963E2}" type="pres">
      <dgm:prSet presAssocID="{115A5C74-AC4D-493E-8E25-54E4C0BAEBAA}" presName="iconSpace" presStyleCnt="0"/>
      <dgm:spPr/>
    </dgm:pt>
    <dgm:pt modelId="{48C99D3A-648F-4877-94AC-FF1045845DCF}" type="pres">
      <dgm:prSet presAssocID="{115A5C74-AC4D-493E-8E25-54E4C0BAEBAA}" presName="parTx" presStyleLbl="revTx" presStyleIdx="0" presStyleCnt="4">
        <dgm:presLayoutVars>
          <dgm:chMax val="0"/>
          <dgm:chPref val="0"/>
        </dgm:presLayoutVars>
      </dgm:prSet>
      <dgm:spPr/>
    </dgm:pt>
    <dgm:pt modelId="{82D84FE4-1518-4A29-A5F1-066500DC5651}" type="pres">
      <dgm:prSet presAssocID="{115A5C74-AC4D-493E-8E25-54E4C0BAEBAA}" presName="txSpace" presStyleCnt="0"/>
      <dgm:spPr/>
    </dgm:pt>
    <dgm:pt modelId="{C7E2D206-A0F0-4CDB-B97A-4D933110DF57}" type="pres">
      <dgm:prSet presAssocID="{115A5C74-AC4D-493E-8E25-54E4C0BAEBAA}" presName="desTx" presStyleLbl="revTx" presStyleIdx="1" presStyleCnt="4">
        <dgm:presLayoutVars/>
      </dgm:prSet>
      <dgm:spPr/>
    </dgm:pt>
    <dgm:pt modelId="{CDC4BE80-4F6F-470A-ADC5-F0DE0DA3ECDE}" type="pres">
      <dgm:prSet presAssocID="{425B5047-AFD3-4DE3-98B6-79A68E7A4C9B}" presName="sibTrans" presStyleCnt="0"/>
      <dgm:spPr/>
    </dgm:pt>
    <dgm:pt modelId="{B3F3E653-2861-4402-80E5-5F0AE8FB192E}" type="pres">
      <dgm:prSet presAssocID="{71D82999-C78A-414C-821C-8F0ACE3B4F1E}" presName="compNode" presStyleCnt="0"/>
      <dgm:spPr/>
    </dgm:pt>
    <dgm:pt modelId="{15C27765-F607-4033-AF07-E536E4F318D1}" type="pres">
      <dgm:prSet presAssocID="{71D82999-C78A-414C-821C-8F0ACE3B4F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B02F7370-60DE-4510-9ED9-DC58D96B0899}" type="pres">
      <dgm:prSet presAssocID="{71D82999-C78A-414C-821C-8F0ACE3B4F1E}" presName="iconSpace" presStyleCnt="0"/>
      <dgm:spPr/>
    </dgm:pt>
    <dgm:pt modelId="{C3AD5740-AFC0-4115-A2E4-9C512AA021CC}" type="pres">
      <dgm:prSet presAssocID="{71D82999-C78A-414C-821C-8F0ACE3B4F1E}" presName="parTx" presStyleLbl="revTx" presStyleIdx="2" presStyleCnt="4">
        <dgm:presLayoutVars>
          <dgm:chMax val="0"/>
          <dgm:chPref val="0"/>
        </dgm:presLayoutVars>
      </dgm:prSet>
      <dgm:spPr/>
    </dgm:pt>
    <dgm:pt modelId="{D4A8B978-FEA2-4854-8C20-2B851741CDC9}" type="pres">
      <dgm:prSet presAssocID="{71D82999-C78A-414C-821C-8F0ACE3B4F1E}" presName="txSpace" presStyleCnt="0"/>
      <dgm:spPr/>
    </dgm:pt>
    <dgm:pt modelId="{F9D4D5D8-68E6-4A28-901C-0183A959ED72}" type="pres">
      <dgm:prSet presAssocID="{71D82999-C78A-414C-821C-8F0ACE3B4F1E}" presName="desTx" presStyleLbl="revTx" presStyleIdx="3" presStyleCnt="4">
        <dgm:presLayoutVars/>
      </dgm:prSet>
      <dgm:spPr/>
    </dgm:pt>
  </dgm:ptLst>
  <dgm:cxnLst>
    <dgm:cxn modelId="{B212C52B-9471-4E79-BC26-BAD73C4F1A37}" type="presOf" srcId="{71D82999-C78A-414C-821C-8F0ACE3B4F1E}" destId="{C3AD5740-AFC0-4115-A2E4-9C512AA021CC}" srcOrd="0" destOrd="0" presId="urn:microsoft.com/office/officeart/2018/2/layout/IconLabelDescriptionList"/>
    <dgm:cxn modelId="{3AF65A3A-5CC8-4382-81B5-96E3085AB89D}" type="presOf" srcId="{3EE85070-7F43-49D6-A528-E72FC747EC03}" destId="{C7E2D206-A0F0-4CDB-B97A-4D933110DF57}" srcOrd="0" destOrd="1" presId="urn:microsoft.com/office/officeart/2018/2/layout/IconLabelDescriptionList"/>
    <dgm:cxn modelId="{46275242-D92D-40A4-98B7-B18141495BC7}" srcId="{55F7CD26-AB0F-4A4E-AF73-56BF7CB1D0AC}" destId="{115A5C74-AC4D-493E-8E25-54E4C0BAEBAA}" srcOrd="0" destOrd="0" parTransId="{F9EE3961-2604-4002-9B34-3DE937487989}" sibTransId="{425B5047-AFD3-4DE3-98B6-79A68E7A4C9B}"/>
    <dgm:cxn modelId="{90D9A354-3F50-441C-9C3F-14FACF959962}" srcId="{115A5C74-AC4D-493E-8E25-54E4C0BAEBAA}" destId="{3EE85070-7F43-49D6-A528-E72FC747EC03}" srcOrd="1" destOrd="0" parTransId="{C6784B35-97FC-43A5-9AD2-04C3430E196F}" sibTransId="{E6348464-821A-44A6-8217-031A74F9F386}"/>
    <dgm:cxn modelId="{144F0456-B5CB-4013-8EAA-0D9197E3B969}" srcId="{115A5C74-AC4D-493E-8E25-54E4C0BAEBAA}" destId="{A407A1E9-30F5-4C4D-A8A6-A996C2382074}" srcOrd="0" destOrd="0" parTransId="{9FFD80A9-3769-4E87-8F2B-C77123E02338}" sibTransId="{C09DBB1F-2D19-4231-91B2-06166B7A8C0C}"/>
    <dgm:cxn modelId="{B5D0FA5D-B954-4A7E-A4AF-3C4983BD5D8B}" type="presOf" srcId="{A407A1E9-30F5-4C4D-A8A6-A996C2382074}" destId="{C7E2D206-A0F0-4CDB-B97A-4D933110DF57}" srcOrd="0" destOrd="0" presId="urn:microsoft.com/office/officeart/2018/2/layout/IconLabelDescriptionList"/>
    <dgm:cxn modelId="{4A2C876A-7D63-49D7-9269-828ED3380586}" srcId="{55F7CD26-AB0F-4A4E-AF73-56BF7CB1D0AC}" destId="{71D82999-C78A-414C-821C-8F0ACE3B4F1E}" srcOrd="1" destOrd="0" parTransId="{F965EE6E-3CAD-44F7-8B01-37BA731438CC}" sibTransId="{1AF64F00-BDF5-414D-84DD-BE962661E18A}"/>
    <dgm:cxn modelId="{828C1186-60F7-4A59-89D7-594CF4F27DB7}" type="presOf" srcId="{115A5C74-AC4D-493E-8E25-54E4C0BAEBAA}" destId="{48C99D3A-648F-4877-94AC-FF1045845DCF}" srcOrd="0" destOrd="0" presId="urn:microsoft.com/office/officeart/2018/2/layout/IconLabelDescriptionList"/>
    <dgm:cxn modelId="{7E6AEDAC-7B63-4D79-AD77-79634C1B6EF8}" srcId="{71D82999-C78A-414C-821C-8F0ACE3B4F1E}" destId="{89CC81F7-67FA-4FDC-ACB5-DBB9B7BE15C2}" srcOrd="0" destOrd="0" parTransId="{409906E8-3C07-4533-BBD2-704B5A035C5B}" sibTransId="{A70CCE32-969F-4BB9-B73F-01254985FD69}"/>
    <dgm:cxn modelId="{435B34B7-61E5-4184-9D27-81A0EA875584}" type="presOf" srcId="{89CC81F7-67FA-4FDC-ACB5-DBB9B7BE15C2}" destId="{F9D4D5D8-68E6-4A28-901C-0183A959ED72}" srcOrd="0" destOrd="0" presId="urn:microsoft.com/office/officeart/2018/2/layout/IconLabelDescriptionList"/>
    <dgm:cxn modelId="{C6DA49CF-AEE0-457F-B203-10E091E759F6}" type="presOf" srcId="{55F7CD26-AB0F-4A4E-AF73-56BF7CB1D0AC}" destId="{2A59B635-E0B7-4017-A0ED-17A36D7A7555}" srcOrd="0" destOrd="0" presId="urn:microsoft.com/office/officeart/2018/2/layout/IconLabelDescriptionList"/>
    <dgm:cxn modelId="{EFF1FAB7-F052-44C3-B8A4-0C033F853968}" type="presParOf" srcId="{2A59B635-E0B7-4017-A0ED-17A36D7A7555}" destId="{5390FD9B-EDB4-445C-AB12-3902FD6E1432}" srcOrd="0" destOrd="0" presId="urn:microsoft.com/office/officeart/2018/2/layout/IconLabelDescriptionList"/>
    <dgm:cxn modelId="{41E15FD3-E544-479C-97BD-DCE43CF8AC92}" type="presParOf" srcId="{5390FD9B-EDB4-445C-AB12-3902FD6E1432}" destId="{BCAE01BD-5A56-47C3-B2A6-F72D4F1C070B}" srcOrd="0" destOrd="0" presId="urn:microsoft.com/office/officeart/2018/2/layout/IconLabelDescriptionList"/>
    <dgm:cxn modelId="{301033C1-680C-44DD-B303-2AAE2D68B279}" type="presParOf" srcId="{5390FD9B-EDB4-445C-AB12-3902FD6E1432}" destId="{2C14B322-3D2E-4726-971D-57DEE74963E2}" srcOrd="1" destOrd="0" presId="urn:microsoft.com/office/officeart/2018/2/layout/IconLabelDescriptionList"/>
    <dgm:cxn modelId="{85EC2090-1448-4A58-B116-349776DB2476}" type="presParOf" srcId="{5390FD9B-EDB4-445C-AB12-3902FD6E1432}" destId="{48C99D3A-648F-4877-94AC-FF1045845DCF}" srcOrd="2" destOrd="0" presId="urn:microsoft.com/office/officeart/2018/2/layout/IconLabelDescriptionList"/>
    <dgm:cxn modelId="{6415F927-B375-47EF-A770-23717474B565}" type="presParOf" srcId="{5390FD9B-EDB4-445C-AB12-3902FD6E1432}" destId="{82D84FE4-1518-4A29-A5F1-066500DC5651}" srcOrd="3" destOrd="0" presId="urn:microsoft.com/office/officeart/2018/2/layout/IconLabelDescriptionList"/>
    <dgm:cxn modelId="{E221458D-F66C-4367-B2F2-A4BB50BF3951}" type="presParOf" srcId="{5390FD9B-EDB4-445C-AB12-3902FD6E1432}" destId="{C7E2D206-A0F0-4CDB-B97A-4D933110DF57}" srcOrd="4" destOrd="0" presId="urn:microsoft.com/office/officeart/2018/2/layout/IconLabelDescriptionList"/>
    <dgm:cxn modelId="{84ECF765-C1CC-454A-B65D-2D1D14596EF1}" type="presParOf" srcId="{2A59B635-E0B7-4017-A0ED-17A36D7A7555}" destId="{CDC4BE80-4F6F-470A-ADC5-F0DE0DA3ECDE}" srcOrd="1" destOrd="0" presId="urn:microsoft.com/office/officeart/2018/2/layout/IconLabelDescriptionList"/>
    <dgm:cxn modelId="{8D0BA3B3-77E0-4A56-9106-24AB869F9FCD}" type="presParOf" srcId="{2A59B635-E0B7-4017-A0ED-17A36D7A7555}" destId="{B3F3E653-2861-4402-80E5-5F0AE8FB192E}" srcOrd="2" destOrd="0" presId="urn:microsoft.com/office/officeart/2018/2/layout/IconLabelDescriptionList"/>
    <dgm:cxn modelId="{D8344402-CE3D-42A3-B829-8D615024EB53}" type="presParOf" srcId="{B3F3E653-2861-4402-80E5-5F0AE8FB192E}" destId="{15C27765-F607-4033-AF07-E536E4F318D1}" srcOrd="0" destOrd="0" presId="urn:microsoft.com/office/officeart/2018/2/layout/IconLabelDescriptionList"/>
    <dgm:cxn modelId="{D7542B4C-330C-45F3-BB25-8E82AE861757}" type="presParOf" srcId="{B3F3E653-2861-4402-80E5-5F0AE8FB192E}" destId="{B02F7370-60DE-4510-9ED9-DC58D96B0899}" srcOrd="1" destOrd="0" presId="urn:microsoft.com/office/officeart/2018/2/layout/IconLabelDescriptionList"/>
    <dgm:cxn modelId="{CEC65B36-A8FD-4A8A-B77D-F2E83D38FDF8}" type="presParOf" srcId="{B3F3E653-2861-4402-80E5-5F0AE8FB192E}" destId="{C3AD5740-AFC0-4115-A2E4-9C512AA021CC}" srcOrd="2" destOrd="0" presId="urn:microsoft.com/office/officeart/2018/2/layout/IconLabelDescriptionList"/>
    <dgm:cxn modelId="{45219BF8-4528-4E5B-96D7-C620855037A2}" type="presParOf" srcId="{B3F3E653-2861-4402-80E5-5F0AE8FB192E}" destId="{D4A8B978-FEA2-4854-8C20-2B851741CDC9}" srcOrd="3" destOrd="0" presId="urn:microsoft.com/office/officeart/2018/2/layout/IconLabelDescriptionList"/>
    <dgm:cxn modelId="{F06A1C65-EFA5-4370-97A2-6D194B786BE7}" type="presParOf" srcId="{B3F3E653-2861-4402-80E5-5F0AE8FB192E}" destId="{F9D4D5D8-68E6-4A28-901C-0183A959ED7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EDB9F4-3310-4420-9A7E-995D01DD87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94C786E-B731-4A53-9F08-CEE84B55DF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Reproducing temperature</a:t>
          </a:r>
        </a:p>
      </dgm:t>
    </dgm:pt>
    <dgm:pt modelId="{C23DDA38-B144-48ED-8181-028A3F8FF685}" type="parTrans" cxnId="{4DD986BC-ECCB-42D2-871F-541DB31E0506}">
      <dgm:prSet/>
      <dgm:spPr/>
      <dgm:t>
        <a:bodyPr/>
        <a:lstStyle/>
        <a:p>
          <a:endParaRPr lang="en-US"/>
        </a:p>
      </dgm:t>
    </dgm:pt>
    <dgm:pt modelId="{367D5454-FD00-4D71-AB34-1B6962C932E6}" type="sibTrans" cxnId="{4DD986BC-ECCB-42D2-871F-541DB31E0506}">
      <dgm:prSet/>
      <dgm:spPr/>
      <dgm:t>
        <a:bodyPr/>
        <a:lstStyle/>
        <a:p>
          <a:endParaRPr lang="en-US"/>
        </a:p>
      </dgm:t>
    </dgm:pt>
    <dgm:pt modelId="{DA53F855-39AF-4F72-8C52-964285BCD0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Reproducing rain patterns</a:t>
          </a:r>
        </a:p>
      </dgm:t>
    </dgm:pt>
    <dgm:pt modelId="{6D0351F9-039F-4637-A6A6-54B7F2390352}" type="parTrans" cxnId="{7BA21D2E-E420-494D-84EF-5D2EA83E4E1D}">
      <dgm:prSet/>
      <dgm:spPr/>
      <dgm:t>
        <a:bodyPr/>
        <a:lstStyle/>
        <a:p>
          <a:endParaRPr lang="en-US"/>
        </a:p>
      </dgm:t>
    </dgm:pt>
    <dgm:pt modelId="{8468DC2E-0799-4E2D-96E5-D9CBCB7A1906}" type="sibTrans" cxnId="{7BA21D2E-E420-494D-84EF-5D2EA83E4E1D}">
      <dgm:prSet/>
      <dgm:spPr/>
      <dgm:t>
        <a:bodyPr/>
        <a:lstStyle/>
        <a:p>
          <a:endParaRPr lang="en-US"/>
        </a:p>
      </dgm:t>
    </dgm:pt>
    <dgm:pt modelId="{42868E2F-F597-4F7A-9B1B-A62BFB9449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Creating dashboard</a:t>
          </a:r>
        </a:p>
      </dgm:t>
    </dgm:pt>
    <dgm:pt modelId="{16D79CEB-9023-4E20-99B0-A7C50BC3F2E1}" type="parTrans" cxnId="{95710E52-A902-4D6A-82A5-1293AB3E9560}">
      <dgm:prSet/>
      <dgm:spPr/>
      <dgm:t>
        <a:bodyPr/>
        <a:lstStyle/>
        <a:p>
          <a:endParaRPr lang="en-US"/>
        </a:p>
      </dgm:t>
    </dgm:pt>
    <dgm:pt modelId="{7A717916-92D7-4347-84DE-1194F603A9A5}" type="sibTrans" cxnId="{95710E52-A902-4D6A-82A5-1293AB3E9560}">
      <dgm:prSet/>
      <dgm:spPr/>
      <dgm:t>
        <a:bodyPr/>
        <a:lstStyle/>
        <a:p>
          <a:endParaRPr lang="en-US"/>
        </a:p>
      </dgm:t>
    </dgm:pt>
    <dgm:pt modelId="{8309527D-B256-485B-B50C-9D9985F78E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Where I can control parameters for each plant</a:t>
          </a:r>
        </a:p>
      </dgm:t>
    </dgm:pt>
    <dgm:pt modelId="{596A7FA6-48C2-4A3B-9108-101D2ACAF483}" type="parTrans" cxnId="{643D795E-2FF0-462B-AD5C-3278BF2EAD68}">
      <dgm:prSet/>
      <dgm:spPr/>
      <dgm:t>
        <a:bodyPr/>
        <a:lstStyle/>
        <a:p>
          <a:endParaRPr lang="en-US"/>
        </a:p>
      </dgm:t>
    </dgm:pt>
    <dgm:pt modelId="{5A1C4626-FF44-40B1-BA68-F5B976008C5F}" type="sibTrans" cxnId="{643D795E-2FF0-462B-AD5C-3278BF2EAD68}">
      <dgm:prSet/>
      <dgm:spPr/>
      <dgm:t>
        <a:bodyPr/>
        <a:lstStyle/>
        <a:p>
          <a:endParaRPr lang="en-US"/>
        </a:p>
      </dgm:t>
    </dgm:pt>
    <dgm:pt modelId="{5625D94B-ABB6-4A83-9879-99BD28177E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Keep track of plant health.</a:t>
          </a:r>
        </a:p>
      </dgm:t>
    </dgm:pt>
    <dgm:pt modelId="{2199DE7F-BF7E-4372-BB5B-482B92D6FCA8}" type="parTrans" cxnId="{54BBDD11-A186-49DC-8FA9-BF80220F2AF7}">
      <dgm:prSet/>
      <dgm:spPr/>
      <dgm:t>
        <a:bodyPr/>
        <a:lstStyle/>
        <a:p>
          <a:endParaRPr lang="en-US"/>
        </a:p>
      </dgm:t>
    </dgm:pt>
    <dgm:pt modelId="{D02366D4-7BD1-4CD5-964D-E3B38BABA167}" type="sibTrans" cxnId="{54BBDD11-A186-49DC-8FA9-BF80220F2AF7}">
      <dgm:prSet/>
      <dgm:spPr/>
      <dgm:t>
        <a:bodyPr/>
        <a:lstStyle/>
        <a:p>
          <a:endParaRPr lang="en-US"/>
        </a:p>
      </dgm:t>
    </dgm:pt>
    <dgm:pt modelId="{F8D7796E-11D6-4EFA-AD1F-5CA72D041B9F}" type="pres">
      <dgm:prSet presAssocID="{40EDB9F4-3310-4420-9A7E-995D01DD870B}" presName="root" presStyleCnt="0">
        <dgm:presLayoutVars>
          <dgm:dir/>
          <dgm:resizeHandles val="exact"/>
        </dgm:presLayoutVars>
      </dgm:prSet>
      <dgm:spPr/>
    </dgm:pt>
    <dgm:pt modelId="{825B0CE2-CF3C-487B-B15B-5823E83CE2F4}" type="pres">
      <dgm:prSet presAssocID="{194C786E-B731-4A53-9F08-CEE84B55DFE1}" presName="compNode" presStyleCnt="0"/>
      <dgm:spPr/>
    </dgm:pt>
    <dgm:pt modelId="{F9C85990-AD38-4B24-B9DA-1093105E570E}" type="pres">
      <dgm:prSet presAssocID="{194C786E-B731-4A53-9F08-CEE84B55DFE1}" presName="bgRect" presStyleLbl="bgShp" presStyleIdx="0" presStyleCnt="3"/>
      <dgm:spPr/>
    </dgm:pt>
    <dgm:pt modelId="{076EE991-1D18-4312-86B2-1BE00CAB0F6F}" type="pres">
      <dgm:prSet presAssocID="{194C786E-B731-4A53-9F08-CEE84B55DF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0E03E95D-A2B0-4DD7-898A-74D7F0CC3807}" type="pres">
      <dgm:prSet presAssocID="{194C786E-B731-4A53-9F08-CEE84B55DFE1}" presName="spaceRect" presStyleCnt="0"/>
      <dgm:spPr/>
    </dgm:pt>
    <dgm:pt modelId="{11819813-0AED-4540-8A46-48372B34783D}" type="pres">
      <dgm:prSet presAssocID="{194C786E-B731-4A53-9F08-CEE84B55DFE1}" presName="parTx" presStyleLbl="revTx" presStyleIdx="0" presStyleCnt="4">
        <dgm:presLayoutVars>
          <dgm:chMax val="0"/>
          <dgm:chPref val="0"/>
        </dgm:presLayoutVars>
      </dgm:prSet>
      <dgm:spPr/>
    </dgm:pt>
    <dgm:pt modelId="{4E9EB838-2747-4FAD-B969-CF3717553A4C}" type="pres">
      <dgm:prSet presAssocID="{367D5454-FD00-4D71-AB34-1B6962C932E6}" presName="sibTrans" presStyleCnt="0"/>
      <dgm:spPr/>
    </dgm:pt>
    <dgm:pt modelId="{C2EA7EB3-E43D-4C47-BDE3-0AAE409B3134}" type="pres">
      <dgm:prSet presAssocID="{DA53F855-39AF-4F72-8C52-964285BCD0AA}" presName="compNode" presStyleCnt="0"/>
      <dgm:spPr/>
    </dgm:pt>
    <dgm:pt modelId="{BEAA628F-DFC2-482D-9116-96F3A80BCCE2}" type="pres">
      <dgm:prSet presAssocID="{DA53F855-39AF-4F72-8C52-964285BCD0AA}" presName="bgRect" presStyleLbl="bgShp" presStyleIdx="1" presStyleCnt="3"/>
      <dgm:spPr/>
    </dgm:pt>
    <dgm:pt modelId="{3846A1DF-E69D-4784-A804-2C9B69E9B71E}" type="pres">
      <dgm:prSet presAssocID="{DA53F855-39AF-4F72-8C52-964285BCD0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BC944D44-D167-4CE2-8803-0A7BBD981C8B}" type="pres">
      <dgm:prSet presAssocID="{DA53F855-39AF-4F72-8C52-964285BCD0AA}" presName="spaceRect" presStyleCnt="0"/>
      <dgm:spPr/>
    </dgm:pt>
    <dgm:pt modelId="{53378B93-7A0E-4EAC-99F1-4F8C08071BA0}" type="pres">
      <dgm:prSet presAssocID="{DA53F855-39AF-4F72-8C52-964285BCD0AA}" presName="parTx" presStyleLbl="revTx" presStyleIdx="1" presStyleCnt="4">
        <dgm:presLayoutVars>
          <dgm:chMax val="0"/>
          <dgm:chPref val="0"/>
        </dgm:presLayoutVars>
      </dgm:prSet>
      <dgm:spPr/>
    </dgm:pt>
    <dgm:pt modelId="{CDF123E9-EF50-4902-BE9F-54067E3EB94B}" type="pres">
      <dgm:prSet presAssocID="{8468DC2E-0799-4E2D-96E5-D9CBCB7A1906}" presName="sibTrans" presStyleCnt="0"/>
      <dgm:spPr/>
    </dgm:pt>
    <dgm:pt modelId="{6BBB3DF3-9D2C-47E3-864D-7C237799C2AA}" type="pres">
      <dgm:prSet presAssocID="{42868E2F-F597-4F7A-9B1B-A62BFB944947}" presName="compNode" presStyleCnt="0"/>
      <dgm:spPr/>
    </dgm:pt>
    <dgm:pt modelId="{4C12B5A7-DCC2-4965-8BE8-DA7BC60CCC80}" type="pres">
      <dgm:prSet presAssocID="{42868E2F-F597-4F7A-9B1B-A62BFB944947}" presName="bgRect" presStyleLbl="bgShp" presStyleIdx="2" presStyleCnt="3"/>
      <dgm:spPr/>
    </dgm:pt>
    <dgm:pt modelId="{BD844DE9-A57D-4C3D-A5EF-F93BD50A2AA3}" type="pres">
      <dgm:prSet presAssocID="{42868E2F-F597-4F7A-9B1B-A62BFB94494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8D590A9A-A44D-4E24-9CE0-1F503FA9ED0D}" type="pres">
      <dgm:prSet presAssocID="{42868E2F-F597-4F7A-9B1B-A62BFB944947}" presName="spaceRect" presStyleCnt="0"/>
      <dgm:spPr/>
    </dgm:pt>
    <dgm:pt modelId="{F312BC7E-84A1-4F34-BD99-942949A50B7B}" type="pres">
      <dgm:prSet presAssocID="{42868E2F-F597-4F7A-9B1B-A62BFB944947}" presName="parTx" presStyleLbl="revTx" presStyleIdx="2" presStyleCnt="4">
        <dgm:presLayoutVars>
          <dgm:chMax val="0"/>
          <dgm:chPref val="0"/>
        </dgm:presLayoutVars>
      </dgm:prSet>
      <dgm:spPr/>
    </dgm:pt>
    <dgm:pt modelId="{A3C853E5-96CE-4FE7-8CBC-8145D54FA29B}" type="pres">
      <dgm:prSet presAssocID="{42868E2F-F597-4F7A-9B1B-A62BFB944947}" presName="desTx" presStyleLbl="revTx" presStyleIdx="3" presStyleCnt="4" custScaleX="165548" custLinFactNeighborX="-46155" custLinFactNeighborY="-986">
        <dgm:presLayoutVars/>
      </dgm:prSet>
      <dgm:spPr/>
    </dgm:pt>
  </dgm:ptLst>
  <dgm:cxnLst>
    <dgm:cxn modelId="{54BBDD11-A186-49DC-8FA9-BF80220F2AF7}" srcId="{42868E2F-F597-4F7A-9B1B-A62BFB944947}" destId="{5625D94B-ABB6-4A83-9879-99BD28177ECA}" srcOrd="1" destOrd="0" parTransId="{2199DE7F-BF7E-4372-BB5B-482B92D6FCA8}" sibTransId="{D02366D4-7BD1-4CD5-964D-E3B38BABA167}"/>
    <dgm:cxn modelId="{7BA21D2E-E420-494D-84EF-5D2EA83E4E1D}" srcId="{40EDB9F4-3310-4420-9A7E-995D01DD870B}" destId="{DA53F855-39AF-4F72-8C52-964285BCD0AA}" srcOrd="1" destOrd="0" parTransId="{6D0351F9-039F-4637-A6A6-54B7F2390352}" sibTransId="{8468DC2E-0799-4E2D-96E5-D9CBCB7A1906}"/>
    <dgm:cxn modelId="{ED39572F-6C65-E74C-9A9D-DFCA72ADC059}" type="presOf" srcId="{42868E2F-F597-4F7A-9B1B-A62BFB944947}" destId="{F312BC7E-84A1-4F34-BD99-942949A50B7B}" srcOrd="0" destOrd="0" presId="urn:microsoft.com/office/officeart/2018/2/layout/IconVerticalSolidList"/>
    <dgm:cxn modelId="{3A605F50-BC45-E947-9D55-F99CCC4A9E7F}" type="presOf" srcId="{5625D94B-ABB6-4A83-9879-99BD28177ECA}" destId="{A3C853E5-96CE-4FE7-8CBC-8145D54FA29B}" srcOrd="0" destOrd="1" presId="urn:microsoft.com/office/officeart/2018/2/layout/IconVerticalSolidList"/>
    <dgm:cxn modelId="{95710E52-A902-4D6A-82A5-1293AB3E9560}" srcId="{40EDB9F4-3310-4420-9A7E-995D01DD870B}" destId="{42868E2F-F597-4F7A-9B1B-A62BFB944947}" srcOrd="2" destOrd="0" parTransId="{16D79CEB-9023-4E20-99B0-A7C50BC3F2E1}" sibTransId="{7A717916-92D7-4347-84DE-1194F603A9A5}"/>
    <dgm:cxn modelId="{643D795E-2FF0-462B-AD5C-3278BF2EAD68}" srcId="{42868E2F-F597-4F7A-9B1B-A62BFB944947}" destId="{8309527D-B256-485B-B50C-9D9985F78E2D}" srcOrd="0" destOrd="0" parTransId="{596A7FA6-48C2-4A3B-9108-101D2ACAF483}" sibTransId="{5A1C4626-FF44-40B1-BA68-F5B976008C5F}"/>
    <dgm:cxn modelId="{D960F595-1989-7A4B-A0C5-88322F201E90}" type="presOf" srcId="{DA53F855-39AF-4F72-8C52-964285BCD0AA}" destId="{53378B93-7A0E-4EAC-99F1-4F8C08071BA0}" srcOrd="0" destOrd="0" presId="urn:microsoft.com/office/officeart/2018/2/layout/IconVerticalSolidList"/>
    <dgm:cxn modelId="{8AE345B7-1294-614F-B8F3-D41D03B0B92C}" type="presOf" srcId="{40EDB9F4-3310-4420-9A7E-995D01DD870B}" destId="{F8D7796E-11D6-4EFA-AD1F-5CA72D041B9F}" srcOrd="0" destOrd="0" presId="urn:microsoft.com/office/officeart/2018/2/layout/IconVerticalSolidList"/>
    <dgm:cxn modelId="{4DD986BC-ECCB-42D2-871F-541DB31E0506}" srcId="{40EDB9F4-3310-4420-9A7E-995D01DD870B}" destId="{194C786E-B731-4A53-9F08-CEE84B55DFE1}" srcOrd="0" destOrd="0" parTransId="{C23DDA38-B144-48ED-8181-028A3F8FF685}" sibTransId="{367D5454-FD00-4D71-AB34-1B6962C932E6}"/>
    <dgm:cxn modelId="{25DD93D4-DDE2-764D-A042-3CA86B1D01E9}" type="presOf" srcId="{8309527D-B256-485B-B50C-9D9985F78E2D}" destId="{A3C853E5-96CE-4FE7-8CBC-8145D54FA29B}" srcOrd="0" destOrd="0" presId="urn:microsoft.com/office/officeart/2018/2/layout/IconVerticalSolidList"/>
    <dgm:cxn modelId="{26BB98EA-7902-3C44-AC6B-77ECBB5D2560}" type="presOf" srcId="{194C786E-B731-4A53-9F08-CEE84B55DFE1}" destId="{11819813-0AED-4540-8A46-48372B34783D}" srcOrd="0" destOrd="0" presId="urn:microsoft.com/office/officeart/2018/2/layout/IconVerticalSolidList"/>
    <dgm:cxn modelId="{708756C2-4F6C-E649-96FA-2DDA11733A96}" type="presParOf" srcId="{F8D7796E-11D6-4EFA-AD1F-5CA72D041B9F}" destId="{825B0CE2-CF3C-487B-B15B-5823E83CE2F4}" srcOrd="0" destOrd="0" presId="urn:microsoft.com/office/officeart/2018/2/layout/IconVerticalSolidList"/>
    <dgm:cxn modelId="{54AE4E41-D082-0C45-82A9-4E4F4738CCE4}" type="presParOf" srcId="{825B0CE2-CF3C-487B-B15B-5823E83CE2F4}" destId="{F9C85990-AD38-4B24-B9DA-1093105E570E}" srcOrd="0" destOrd="0" presId="urn:microsoft.com/office/officeart/2018/2/layout/IconVerticalSolidList"/>
    <dgm:cxn modelId="{D8511F3C-2D97-194B-B466-F27BBFE161C8}" type="presParOf" srcId="{825B0CE2-CF3C-487B-B15B-5823E83CE2F4}" destId="{076EE991-1D18-4312-86B2-1BE00CAB0F6F}" srcOrd="1" destOrd="0" presId="urn:microsoft.com/office/officeart/2018/2/layout/IconVerticalSolidList"/>
    <dgm:cxn modelId="{BE74F98B-AC0C-1A45-B35D-2E6FFBB43EA0}" type="presParOf" srcId="{825B0CE2-CF3C-487B-B15B-5823E83CE2F4}" destId="{0E03E95D-A2B0-4DD7-898A-74D7F0CC3807}" srcOrd="2" destOrd="0" presId="urn:microsoft.com/office/officeart/2018/2/layout/IconVerticalSolidList"/>
    <dgm:cxn modelId="{96729D9B-5BBC-AA4F-8703-922AA8E4E868}" type="presParOf" srcId="{825B0CE2-CF3C-487B-B15B-5823E83CE2F4}" destId="{11819813-0AED-4540-8A46-48372B34783D}" srcOrd="3" destOrd="0" presId="urn:microsoft.com/office/officeart/2018/2/layout/IconVerticalSolidList"/>
    <dgm:cxn modelId="{5996985B-C67A-574B-AD3F-3595C2D9FC3B}" type="presParOf" srcId="{F8D7796E-11D6-4EFA-AD1F-5CA72D041B9F}" destId="{4E9EB838-2747-4FAD-B969-CF3717553A4C}" srcOrd="1" destOrd="0" presId="urn:microsoft.com/office/officeart/2018/2/layout/IconVerticalSolidList"/>
    <dgm:cxn modelId="{E0BD963C-83CF-BE48-9698-9D536D32F171}" type="presParOf" srcId="{F8D7796E-11D6-4EFA-AD1F-5CA72D041B9F}" destId="{C2EA7EB3-E43D-4C47-BDE3-0AAE409B3134}" srcOrd="2" destOrd="0" presId="urn:microsoft.com/office/officeart/2018/2/layout/IconVerticalSolidList"/>
    <dgm:cxn modelId="{C160699F-921D-4840-B56E-A148E0BEA683}" type="presParOf" srcId="{C2EA7EB3-E43D-4C47-BDE3-0AAE409B3134}" destId="{BEAA628F-DFC2-482D-9116-96F3A80BCCE2}" srcOrd="0" destOrd="0" presId="urn:microsoft.com/office/officeart/2018/2/layout/IconVerticalSolidList"/>
    <dgm:cxn modelId="{9CF5AD99-58F0-1649-9461-875B0DF9000C}" type="presParOf" srcId="{C2EA7EB3-E43D-4C47-BDE3-0AAE409B3134}" destId="{3846A1DF-E69D-4784-A804-2C9B69E9B71E}" srcOrd="1" destOrd="0" presId="urn:microsoft.com/office/officeart/2018/2/layout/IconVerticalSolidList"/>
    <dgm:cxn modelId="{A7E758BA-2AD3-274D-BAF3-32471D3C2BE3}" type="presParOf" srcId="{C2EA7EB3-E43D-4C47-BDE3-0AAE409B3134}" destId="{BC944D44-D167-4CE2-8803-0A7BBD981C8B}" srcOrd="2" destOrd="0" presId="urn:microsoft.com/office/officeart/2018/2/layout/IconVerticalSolidList"/>
    <dgm:cxn modelId="{720D80CB-DAB6-CD4D-8C14-82F7CDACBC9E}" type="presParOf" srcId="{C2EA7EB3-E43D-4C47-BDE3-0AAE409B3134}" destId="{53378B93-7A0E-4EAC-99F1-4F8C08071BA0}" srcOrd="3" destOrd="0" presId="urn:microsoft.com/office/officeart/2018/2/layout/IconVerticalSolidList"/>
    <dgm:cxn modelId="{5A9841A2-41AE-B04C-8E52-887A1CF73FE9}" type="presParOf" srcId="{F8D7796E-11D6-4EFA-AD1F-5CA72D041B9F}" destId="{CDF123E9-EF50-4902-BE9F-54067E3EB94B}" srcOrd="3" destOrd="0" presId="urn:microsoft.com/office/officeart/2018/2/layout/IconVerticalSolidList"/>
    <dgm:cxn modelId="{0C23072C-61D0-1D46-ABC8-A4ECAFA5BE60}" type="presParOf" srcId="{F8D7796E-11D6-4EFA-AD1F-5CA72D041B9F}" destId="{6BBB3DF3-9D2C-47E3-864D-7C237799C2AA}" srcOrd="4" destOrd="0" presId="urn:microsoft.com/office/officeart/2018/2/layout/IconVerticalSolidList"/>
    <dgm:cxn modelId="{2EEE3270-6A64-A846-825E-12F32AF0B36D}" type="presParOf" srcId="{6BBB3DF3-9D2C-47E3-864D-7C237799C2AA}" destId="{4C12B5A7-DCC2-4965-8BE8-DA7BC60CCC80}" srcOrd="0" destOrd="0" presId="urn:microsoft.com/office/officeart/2018/2/layout/IconVerticalSolidList"/>
    <dgm:cxn modelId="{33639764-1399-FB44-AA49-91A7825AAAC3}" type="presParOf" srcId="{6BBB3DF3-9D2C-47E3-864D-7C237799C2AA}" destId="{BD844DE9-A57D-4C3D-A5EF-F93BD50A2AA3}" srcOrd="1" destOrd="0" presId="urn:microsoft.com/office/officeart/2018/2/layout/IconVerticalSolidList"/>
    <dgm:cxn modelId="{FEBAD97B-3299-F141-9614-BFD94137064E}" type="presParOf" srcId="{6BBB3DF3-9D2C-47E3-864D-7C237799C2AA}" destId="{8D590A9A-A44D-4E24-9CE0-1F503FA9ED0D}" srcOrd="2" destOrd="0" presId="urn:microsoft.com/office/officeart/2018/2/layout/IconVerticalSolidList"/>
    <dgm:cxn modelId="{7F9F9EDA-B1B0-FD42-8FF3-5DCD8E556B04}" type="presParOf" srcId="{6BBB3DF3-9D2C-47E3-864D-7C237799C2AA}" destId="{F312BC7E-84A1-4F34-BD99-942949A50B7B}" srcOrd="3" destOrd="0" presId="urn:microsoft.com/office/officeart/2018/2/layout/IconVerticalSolidList"/>
    <dgm:cxn modelId="{E3B465DD-0A27-7F42-B123-CBE729E58121}" type="presParOf" srcId="{6BBB3DF3-9D2C-47E3-864D-7C237799C2AA}" destId="{A3C853E5-96CE-4FE7-8CBC-8145D54FA29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0ECB3-0623-4B57-B3EE-CFB33D6571B4}">
      <dsp:nvSpPr>
        <dsp:cNvPr id="0" name=""/>
        <dsp:cNvSpPr/>
      </dsp:nvSpPr>
      <dsp:spPr>
        <a:xfrm>
          <a:off x="0" y="4606"/>
          <a:ext cx="6588691" cy="98125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1101DA-798F-4AD1-9B99-8FDEF514F8FA}">
      <dsp:nvSpPr>
        <dsp:cNvPr id="0" name=""/>
        <dsp:cNvSpPr/>
      </dsp:nvSpPr>
      <dsp:spPr>
        <a:xfrm>
          <a:off x="296829" y="225389"/>
          <a:ext cx="539690" cy="539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8CDDB-84FB-45CB-9903-3BCBE4901BAF}">
      <dsp:nvSpPr>
        <dsp:cNvPr id="0" name=""/>
        <dsp:cNvSpPr/>
      </dsp:nvSpPr>
      <dsp:spPr>
        <a:xfrm>
          <a:off x="1133349" y="4606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Takes any location/city as input and gathers weather details from openweathermap.org</a:t>
          </a:r>
        </a:p>
      </dsp:txBody>
      <dsp:txXfrm>
        <a:off x="1133349" y="4606"/>
        <a:ext cx="5455341" cy="981254"/>
      </dsp:txXfrm>
    </dsp:sp>
    <dsp:sp modelId="{95860078-EAB9-4258-880E-8CC652F123D5}">
      <dsp:nvSpPr>
        <dsp:cNvPr id="0" name=""/>
        <dsp:cNvSpPr/>
      </dsp:nvSpPr>
      <dsp:spPr>
        <a:xfrm>
          <a:off x="0" y="1231175"/>
          <a:ext cx="6588691" cy="9812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9EA6B-7D41-4C31-8365-AE0A76908BA1}">
      <dsp:nvSpPr>
        <dsp:cNvPr id="0" name=""/>
        <dsp:cNvSpPr/>
      </dsp:nvSpPr>
      <dsp:spPr>
        <a:xfrm>
          <a:off x="296829" y="1451957"/>
          <a:ext cx="539690" cy="539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171FA-C526-4139-98D0-01C44190439A}">
      <dsp:nvSpPr>
        <dsp:cNvPr id="0" name=""/>
        <dsp:cNvSpPr/>
      </dsp:nvSpPr>
      <dsp:spPr>
        <a:xfrm>
          <a:off x="1133349" y="1231175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Track sunrise and sunset time and control full wavelength light accordingly.</a:t>
          </a:r>
        </a:p>
      </dsp:txBody>
      <dsp:txXfrm>
        <a:off x="1133349" y="1231175"/>
        <a:ext cx="5455341" cy="981254"/>
      </dsp:txXfrm>
    </dsp:sp>
    <dsp:sp modelId="{49151433-48D7-44C9-A39E-3D1152990E7D}">
      <dsp:nvSpPr>
        <dsp:cNvPr id="0" name=""/>
        <dsp:cNvSpPr/>
      </dsp:nvSpPr>
      <dsp:spPr>
        <a:xfrm>
          <a:off x="0" y="2457744"/>
          <a:ext cx="6588691" cy="9812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BBC9F2-35CD-4DE6-9C78-74060A92EC10}">
      <dsp:nvSpPr>
        <dsp:cNvPr id="0" name=""/>
        <dsp:cNvSpPr/>
      </dsp:nvSpPr>
      <dsp:spPr>
        <a:xfrm>
          <a:off x="296829" y="2678526"/>
          <a:ext cx="539690" cy="539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CD48B-53AA-48E2-95E9-E5E89A15E9E8}">
      <dsp:nvSpPr>
        <dsp:cNvPr id="0" name=""/>
        <dsp:cNvSpPr/>
      </dsp:nvSpPr>
      <dsp:spPr>
        <a:xfrm>
          <a:off x="1133349" y="2457744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Get destination location’s humidity and adjust room humidity.</a:t>
          </a:r>
        </a:p>
      </dsp:txBody>
      <dsp:txXfrm>
        <a:off x="1133349" y="2457744"/>
        <a:ext cx="5455341" cy="981254"/>
      </dsp:txXfrm>
    </dsp:sp>
    <dsp:sp modelId="{D402D75E-4704-48E8-94C6-58258EE4ADF0}">
      <dsp:nvSpPr>
        <dsp:cNvPr id="0" name=""/>
        <dsp:cNvSpPr/>
      </dsp:nvSpPr>
      <dsp:spPr>
        <a:xfrm>
          <a:off x="0" y="3684312"/>
          <a:ext cx="6588691" cy="9812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68CA8-3FD2-4FE4-8944-CF2E8DAC1695}">
      <dsp:nvSpPr>
        <dsp:cNvPr id="0" name=""/>
        <dsp:cNvSpPr/>
      </dsp:nvSpPr>
      <dsp:spPr>
        <a:xfrm>
          <a:off x="296829" y="3905095"/>
          <a:ext cx="539690" cy="539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55892-AE01-468A-A018-EBAB7721F650}">
      <dsp:nvSpPr>
        <dsp:cNvPr id="0" name=""/>
        <dsp:cNvSpPr/>
      </dsp:nvSpPr>
      <dsp:spPr>
        <a:xfrm>
          <a:off x="1133349" y="3684312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Soil moisture detection.</a:t>
          </a:r>
        </a:p>
      </dsp:txBody>
      <dsp:txXfrm>
        <a:off x="1133349" y="3684312"/>
        <a:ext cx="5455341" cy="981254"/>
      </dsp:txXfrm>
    </dsp:sp>
    <dsp:sp modelId="{E302DFD6-782C-44F1-B1B1-D74E5FE89079}">
      <dsp:nvSpPr>
        <dsp:cNvPr id="0" name=""/>
        <dsp:cNvSpPr/>
      </dsp:nvSpPr>
      <dsp:spPr>
        <a:xfrm>
          <a:off x="0" y="4910881"/>
          <a:ext cx="6588691" cy="98125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0F5ED-F1C2-4890-8A0E-9106AFD5C5A7}">
      <dsp:nvSpPr>
        <dsp:cNvPr id="0" name=""/>
        <dsp:cNvSpPr/>
      </dsp:nvSpPr>
      <dsp:spPr>
        <a:xfrm>
          <a:off x="296829" y="5131663"/>
          <a:ext cx="539690" cy="539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154D5-D052-4E2C-9D2B-4BF979E6AEE5}">
      <dsp:nvSpPr>
        <dsp:cNvPr id="0" name=""/>
        <dsp:cNvSpPr/>
      </dsp:nvSpPr>
      <dsp:spPr>
        <a:xfrm>
          <a:off x="1133349" y="4910881"/>
          <a:ext cx="5455341" cy="981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849" tIns="103849" rIns="103849" bIns="10384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Watering when soil is dry.</a:t>
          </a:r>
        </a:p>
      </dsp:txBody>
      <dsp:txXfrm>
        <a:off x="1133349" y="4910881"/>
        <a:ext cx="5455341" cy="981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E01BD-5A56-47C3-B2A6-F72D4F1C070B}">
      <dsp:nvSpPr>
        <dsp:cNvPr id="0" name=""/>
        <dsp:cNvSpPr/>
      </dsp:nvSpPr>
      <dsp:spPr>
        <a:xfrm>
          <a:off x="559800" y="59905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99D3A-648F-4877-94AC-FF1045845DCF}">
      <dsp:nvSpPr>
        <dsp:cNvPr id="0" name=""/>
        <dsp:cNvSpPr/>
      </dsp:nvSpPr>
      <dsp:spPr>
        <a:xfrm>
          <a:off x="559800" y="224664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Never worked on embedded programming before</a:t>
          </a:r>
        </a:p>
      </dsp:txBody>
      <dsp:txXfrm>
        <a:off x="559800" y="2246641"/>
        <a:ext cx="4320000" cy="648000"/>
      </dsp:txXfrm>
    </dsp:sp>
    <dsp:sp modelId="{C7E2D206-A0F0-4CDB-B97A-4D933110DF57}">
      <dsp:nvSpPr>
        <dsp:cNvPr id="0" name=""/>
        <dsp:cNvSpPr/>
      </dsp:nvSpPr>
      <dsp:spPr>
        <a:xfrm>
          <a:off x="559800" y="2957706"/>
          <a:ext cx="4320000" cy="79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Reading from sensor and running the pump was really fascinating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Board and GPIO conflict  </a:t>
          </a:r>
        </a:p>
      </dsp:txBody>
      <dsp:txXfrm>
        <a:off x="559800" y="2957706"/>
        <a:ext cx="4320000" cy="794579"/>
      </dsp:txXfrm>
    </dsp:sp>
    <dsp:sp modelId="{15C27765-F607-4033-AF07-E536E4F318D1}">
      <dsp:nvSpPr>
        <dsp:cNvPr id="0" name=""/>
        <dsp:cNvSpPr/>
      </dsp:nvSpPr>
      <dsp:spPr>
        <a:xfrm>
          <a:off x="5635800" y="59905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D5740-AFC0-4115-A2E4-9C512AA021CC}">
      <dsp:nvSpPr>
        <dsp:cNvPr id="0" name=""/>
        <dsp:cNvSpPr/>
      </dsp:nvSpPr>
      <dsp:spPr>
        <a:xfrm>
          <a:off x="5635800" y="224664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Happy that my project benefit my plants </a:t>
          </a:r>
        </a:p>
      </dsp:txBody>
      <dsp:txXfrm>
        <a:off x="5635800" y="2246641"/>
        <a:ext cx="4320000" cy="648000"/>
      </dsp:txXfrm>
    </dsp:sp>
    <dsp:sp modelId="{F9D4D5D8-68E6-4A28-901C-0183A959ED72}">
      <dsp:nvSpPr>
        <dsp:cNvPr id="0" name=""/>
        <dsp:cNvSpPr/>
      </dsp:nvSpPr>
      <dsp:spPr>
        <a:xfrm>
          <a:off x="5635800" y="2957706"/>
          <a:ext cx="4320000" cy="79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Now I will be able to take care of even the most demanding plants</a:t>
          </a:r>
        </a:p>
      </dsp:txBody>
      <dsp:txXfrm>
        <a:off x="5635800" y="2957706"/>
        <a:ext cx="4320000" cy="7945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85990-AD38-4B24-B9DA-1093105E570E}">
      <dsp:nvSpPr>
        <dsp:cNvPr id="0" name=""/>
        <dsp:cNvSpPr/>
      </dsp:nvSpPr>
      <dsp:spPr>
        <a:xfrm>
          <a:off x="-255838" y="8965"/>
          <a:ext cx="6248400" cy="16109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6EE991-1D18-4312-86B2-1BE00CAB0F6F}">
      <dsp:nvSpPr>
        <dsp:cNvPr id="0" name=""/>
        <dsp:cNvSpPr/>
      </dsp:nvSpPr>
      <dsp:spPr>
        <a:xfrm>
          <a:off x="231474" y="371430"/>
          <a:ext cx="886023" cy="886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19813-0AED-4540-8A46-48372B34783D}">
      <dsp:nvSpPr>
        <dsp:cNvPr id="0" name=""/>
        <dsp:cNvSpPr/>
      </dsp:nvSpPr>
      <dsp:spPr>
        <a:xfrm>
          <a:off x="1604811" y="8965"/>
          <a:ext cx="4384111" cy="1610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92" tIns="170492" rIns="170492" bIns="1704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Reproducing temperature</a:t>
          </a:r>
        </a:p>
      </dsp:txBody>
      <dsp:txXfrm>
        <a:off x="1604811" y="8965"/>
        <a:ext cx="4384111" cy="1610951"/>
      </dsp:txXfrm>
    </dsp:sp>
    <dsp:sp modelId="{BEAA628F-DFC2-482D-9116-96F3A80BCCE2}">
      <dsp:nvSpPr>
        <dsp:cNvPr id="0" name=""/>
        <dsp:cNvSpPr/>
      </dsp:nvSpPr>
      <dsp:spPr>
        <a:xfrm>
          <a:off x="-255838" y="2022655"/>
          <a:ext cx="6248400" cy="16109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6A1DF-E69D-4784-A804-2C9B69E9B71E}">
      <dsp:nvSpPr>
        <dsp:cNvPr id="0" name=""/>
        <dsp:cNvSpPr/>
      </dsp:nvSpPr>
      <dsp:spPr>
        <a:xfrm>
          <a:off x="231474" y="2385119"/>
          <a:ext cx="886023" cy="886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78B93-7A0E-4EAC-99F1-4F8C08071BA0}">
      <dsp:nvSpPr>
        <dsp:cNvPr id="0" name=""/>
        <dsp:cNvSpPr/>
      </dsp:nvSpPr>
      <dsp:spPr>
        <a:xfrm>
          <a:off x="1604811" y="2022655"/>
          <a:ext cx="4384111" cy="1610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92" tIns="170492" rIns="170492" bIns="1704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Reproducing rain patterns</a:t>
          </a:r>
        </a:p>
      </dsp:txBody>
      <dsp:txXfrm>
        <a:off x="1604811" y="2022655"/>
        <a:ext cx="4384111" cy="1610951"/>
      </dsp:txXfrm>
    </dsp:sp>
    <dsp:sp modelId="{4C12B5A7-DCC2-4965-8BE8-DA7BC60CCC80}">
      <dsp:nvSpPr>
        <dsp:cNvPr id="0" name=""/>
        <dsp:cNvSpPr/>
      </dsp:nvSpPr>
      <dsp:spPr>
        <a:xfrm>
          <a:off x="-255838" y="4036345"/>
          <a:ext cx="6248400" cy="16109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44DE9-A57D-4C3D-A5EF-F93BD50A2AA3}">
      <dsp:nvSpPr>
        <dsp:cNvPr id="0" name=""/>
        <dsp:cNvSpPr/>
      </dsp:nvSpPr>
      <dsp:spPr>
        <a:xfrm>
          <a:off x="231474" y="4398809"/>
          <a:ext cx="886023" cy="8860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2BC7E-84A1-4F34-BD99-942949A50B7B}">
      <dsp:nvSpPr>
        <dsp:cNvPr id="0" name=""/>
        <dsp:cNvSpPr/>
      </dsp:nvSpPr>
      <dsp:spPr>
        <a:xfrm>
          <a:off x="1604811" y="4036345"/>
          <a:ext cx="2811780" cy="1610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92" tIns="170492" rIns="170492" bIns="1704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Creating dashboard</a:t>
          </a:r>
        </a:p>
      </dsp:txBody>
      <dsp:txXfrm>
        <a:off x="1604811" y="4036345"/>
        <a:ext cx="2811780" cy="1610951"/>
      </dsp:txXfrm>
    </dsp:sp>
    <dsp:sp modelId="{A3C853E5-96CE-4FE7-8CBC-8145D54FA29B}">
      <dsp:nvSpPr>
        <dsp:cNvPr id="0" name=""/>
        <dsp:cNvSpPr/>
      </dsp:nvSpPr>
      <dsp:spPr>
        <a:xfrm>
          <a:off x="3175565" y="4020461"/>
          <a:ext cx="2602963" cy="1610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92" tIns="170492" rIns="170492" bIns="17049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Where I can control parameters for each plant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Keep track of plant health.</a:t>
          </a:r>
        </a:p>
      </dsp:txBody>
      <dsp:txXfrm>
        <a:off x="3175565" y="4020461"/>
        <a:ext cx="2602963" cy="1610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F0A13-8549-E648-B905-07F93033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5099B-BE84-6E4B-A0CB-1F90FCB26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E0A8F-085B-1049-AB47-7190818C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187FC-BC0F-6049-A00A-7603822E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97EA3-39A4-EC40-BD3C-B7C440A6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6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9D89-25B4-1D4E-92A2-8E1200E6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15CB93-9626-C44A-9751-08FDD634F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18D0-01E2-F144-BBD3-042C4A3EE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28E05-51B3-9E48-AC05-1FCE81BFE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E055-2FA1-F548-8D96-5F4CFFBD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36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C82A74-A40C-E541-AC3B-792ADAC03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E23B3-E5BB-5F45-8003-AB655E39E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E339C-82CD-5345-8814-A6A1A7A99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13D60-3A94-2445-8A0F-A86DC564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28D6E-570C-F846-AED7-808A1CCF6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0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BA69-70F6-6441-9524-3705FEBC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CD5EF-8987-2649-A28E-6B77BB67D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5658A-0ED3-2E4F-A345-81670950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E41B4-306B-4D4D-A29F-C1D0F5730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9087-EC1A-DA40-9C93-24161E3B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0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E7B0-8511-B349-A87B-02DF4216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F3ED-E73F-764B-A780-F26C3526C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69CA2-A829-9B40-9941-7731F973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3F0A5-86EF-0C42-9483-793D1B0F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D206-0093-CA43-8369-C3C91367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0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DC0-690B-4343-B64F-B4769C16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4BFD6-D23A-C64D-A53B-AE69147C8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4596B1-BFA8-684E-809B-AD1F74A50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186E5-441C-C542-B1FF-5D045144E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8E686-2C94-CC49-9A69-DB5B711F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55BDB-9F7C-964C-9321-4DAAB23A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5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0697-12D7-6247-8878-AA01DE36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42C3B-26EC-8041-A385-E2340812D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A36F9-D513-4149-B883-EE1C14D8A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93E5F-BFA6-F140-8074-BF99CF171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08E9B-A27F-B54E-879D-E845C49A8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F99344-DA3D-394F-83CB-59711B72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22C8E2-653F-9648-A1FB-CF600CF6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D221BE-AE9F-5841-B714-F012620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3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BF1A-55D9-F242-9A05-C7AB7F30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ACAE9-0859-9942-A30D-1C5A04A7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76AA8-02F9-D045-B159-293AB26F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EA3968-A962-844C-AE27-3D2F5064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3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CD61E-9967-7040-9F3B-AB88F8FA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00011-A575-644E-8E0A-E5188CB9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5A3B5-5783-1546-9268-7EA8A783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81C79-05A8-9149-88B4-FB88FFB8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A67BE-BBC1-E046-99BE-B1C0F5BAA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C79D2-7563-4F4A-AF08-029244697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6465A-3765-624C-A0BF-7588538B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DAEF6-E96A-4245-80F9-32B12B3A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2666A-B008-2A49-A314-8FFDF543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9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0AF2-1FAF-264A-A92C-3EDFBAAF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40546-5595-C546-AC4F-AEAF66194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B45D0-C0F8-754F-B32A-40C2FDFA2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9873F-96BE-D448-B662-73D1AC75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625EC-68BA-EA42-BB1D-FB272C1B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1BA44-708D-0F4A-8B22-F7F69619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2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9D9576-BAE7-3047-BECD-A06F696B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88756-6AC8-AF4F-BC4A-B52E08293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DF01D-E7CC-5044-986D-D317A8006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5AA1-C59B-C244-9E39-11AC2DB246D2}" type="datetimeFigureOut">
              <a:rPr lang="en-US" smtClean="0"/>
              <a:t>3/8/22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01C5E-72FD-DF48-88B8-2D16650BC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7702E-81F2-854D-A9E5-A1F44CB64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425B2-827A-F54A-80C3-7221ED8ED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 with white beard">
            <a:extLst>
              <a:ext uri="{FF2B5EF4-FFF2-40B4-BE49-F238E27FC236}">
                <a16:creationId xmlns:a16="http://schemas.microsoft.com/office/drawing/2014/main" id="{41280E4C-F159-4281-A72F-E3A366E76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876" b="108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9973C0-7068-7C46-81E7-E27789207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Recreating native weather for indoor plants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FF8E6-E72C-CD4A-BAAF-AA79478C1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pple Braille" pitchFamily="2" charset="0"/>
              </a:rPr>
              <a:t>Anusha Hegde</a:t>
            </a:r>
          </a:p>
        </p:txBody>
      </p:sp>
    </p:spTree>
    <p:extLst>
      <p:ext uri="{BB962C8B-B14F-4D97-AF65-F5344CB8AC3E}">
        <p14:creationId xmlns:p14="http://schemas.microsoft.com/office/powerpoint/2010/main" val="1806032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3C5FE-207B-BE48-9B90-F33010B4B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Motivation was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36885-6C0B-8044-8537-FD082F104C73}"/>
              </a:ext>
            </a:extLst>
          </p:cNvPr>
          <p:cNvSpPr txBox="1"/>
          <p:nvPr/>
        </p:nvSpPr>
        <p:spPr>
          <a:xfrm>
            <a:off x="804672" y="2121763"/>
            <a:ext cx="5157216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Wanted to give native weather for my plants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Was looking for ways to look after my plants when I am away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045C8B-256A-7F49-9853-54FEB97FE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471480" y="1201293"/>
            <a:ext cx="5733287" cy="42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B1318-66EB-A748-9CF8-B9EBC762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Goals were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9EAB046E-4236-9046-97FA-8FAAAACE8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weather of any given city in the world as closely as possible including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Sunrise and sunset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Watering </a:t>
            </a:r>
          </a:p>
        </p:txBody>
      </p:sp>
    </p:spTree>
    <p:extLst>
      <p:ext uri="{BB962C8B-B14F-4D97-AF65-F5344CB8AC3E}">
        <p14:creationId xmlns:p14="http://schemas.microsoft.com/office/powerpoint/2010/main" val="2663173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4285A-78EF-7343-84DC-39C8379C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7F65C758-EA32-4575-931E-922B46E28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16813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648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659AA0-2509-4941-8EA3-53D5BE88A9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26319" y="340067"/>
            <a:ext cx="7736653" cy="5802490"/>
          </a:xfrm>
        </p:spPr>
      </p:pic>
      <p:pic>
        <p:nvPicPr>
          <p:cNvPr id="8" name="Content Placeholder 7" descr="A picture containing floor&#10;&#10;Description automatically generated">
            <a:extLst>
              <a:ext uri="{FF2B5EF4-FFF2-40B4-BE49-F238E27FC236}">
                <a16:creationId xmlns:a16="http://schemas.microsoft.com/office/drawing/2014/main" id="{2B4BF6B4-0E90-C143-8E4A-A6B0AD9A08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-667255" y="1075155"/>
            <a:ext cx="5802489" cy="4351866"/>
          </a:xfrm>
        </p:spPr>
      </p:pic>
    </p:spTree>
    <p:extLst>
      <p:ext uri="{BB962C8B-B14F-4D97-AF65-F5344CB8AC3E}">
        <p14:creationId xmlns:p14="http://schemas.microsoft.com/office/powerpoint/2010/main" val="176127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DCF5-970F-0D41-9A7C-89C85A41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Lessons learned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E8D6C17-60EC-430D-B367-E054ED082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3363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465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2294B-DFFE-9A43-BC13-743EAF002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935FFEA-EB59-4AE0-9A42-385EED112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73455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405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ABE69-1AC7-C34A-A7F0-8001F8259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534" y="1344304"/>
            <a:ext cx="7451678" cy="2843702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94873-7273-4947-9C1D-64B24FCD8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414123"/>
            <a:ext cx="6418471" cy="1432109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1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176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Apple Braille</vt:lpstr>
      <vt:lpstr>Arial</vt:lpstr>
      <vt:lpstr>Calibri</vt:lpstr>
      <vt:lpstr>Calibri Light</vt:lpstr>
      <vt:lpstr>Times New Roman</vt:lpstr>
      <vt:lpstr>Office Theme</vt:lpstr>
      <vt:lpstr>Recreating native weather for indoor plants</vt:lpstr>
      <vt:lpstr>The Motivation was </vt:lpstr>
      <vt:lpstr>The Goals were</vt:lpstr>
      <vt:lpstr>The system can</vt:lpstr>
      <vt:lpstr>PowerPoint Presentation</vt:lpstr>
      <vt:lpstr>Lessons learned</vt:lpstr>
      <vt:lpstr>Conclusion and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Recreating native habitat climate for indoor plants</dc:title>
  <dc:creator>Anusha Hegde</dc:creator>
  <cp:lastModifiedBy>Anusha Hegde</cp:lastModifiedBy>
  <cp:revision>30</cp:revision>
  <dcterms:created xsi:type="dcterms:W3CDTF">2022-03-08T01:55:57Z</dcterms:created>
  <dcterms:modified xsi:type="dcterms:W3CDTF">2022-03-09T03:01:55Z</dcterms:modified>
</cp:coreProperties>
</file>